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0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900" r:id="rId2"/>
    <p:sldMasterId id="2147483886" r:id="rId3"/>
    <p:sldMasterId id="2147483836" r:id="rId4"/>
    <p:sldMasterId id="2147483849" r:id="rId5"/>
    <p:sldMasterId id="2147483861" r:id="rId6"/>
    <p:sldMasterId id="2147483874" r:id="rId7"/>
    <p:sldMasterId id="2147483751" r:id="rId8"/>
    <p:sldMasterId id="2147483653" r:id="rId9"/>
    <p:sldMasterId id="2147483655" r:id="rId10"/>
    <p:sldMasterId id="2147483656" r:id="rId11"/>
  </p:sldMasterIdLst>
  <p:notesMasterIdLst>
    <p:notesMasterId r:id="rId22"/>
  </p:notesMasterIdLst>
  <p:handoutMasterIdLst>
    <p:handoutMasterId r:id="rId23"/>
  </p:handoutMasterIdLst>
  <p:sldIdLst>
    <p:sldId id="594" r:id="rId12"/>
    <p:sldId id="823" r:id="rId13"/>
    <p:sldId id="487" r:id="rId14"/>
    <p:sldId id="825" r:id="rId15"/>
    <p:sldId id="831" r:id="rId16"/>
    <p:sldId id="656" r:id="rId17"/>
    <p:sldId id="819" r:id="rId18"/>
    <p:sldId id="601" r:id="rId19"/>
    <p:sldId id="808" r:id="rId20"/>
    <p:sldId id="815" r:id="rId21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D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84" autoAdjust="0"/>
    <p:restoredTop sz="95495" autoAdjust="0"/>
  </p:normalViewPr>
  <p:slideViewPr>
    <p:cSldViewPr showGuides="1">
      <p:cViewPr varScale="1">
        <p:scale>
          <a:sx n="107" d="100"/>
          <a:sy n="107" d="100"/>
        </p:scale>
        <p:origin x="108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9" d="100"/>
          <a:sy n="89" d="100"/>
        </p:scale>
        <p:origin x="-312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8B5F97D-715F-1022-E7C8-170FAC9B414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67D3F75B-9ABF-08AC-E51E-09F5FECE806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FFAA2952-BE73-0F20-4230-0B4FF910C26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E6DEBDC3-065F-346E-982A-6F530CE8EF0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72D37D0-E7E2-1D44-BDA5-7690B688A47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026226AB-3187-FC81-3145-EFA58E45258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C4463196-34DE-1387-1162-4D39C712FEF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0180" name="Rectangle 4">
            <a:extLst>
              <a:ext uri="{FF2B5EF4-FFF2-40B4-BE49-F238E27FC236}">
                <a16:creationId xmlns:a16="http://schemas.microsoft.com/office/drawing/2014/main" id="{E15C6409-BE00-3B8D-ED52-A432EF35E04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B31B24BC-F523-4A2C-3136-97D25487218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23558" name="Rectangle 6">
            <a:extLst>
              <a:ext uri="{FF2B5EF4-FFF2-40B4-BE49-F238E27FC236}">
                <a16:creationId xmlns:a16="http://schemas.microsoft.com/office/drawing/2014/main" id="{865B035C-9503-E0CE-D260-A9E78E6F16F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3559" name="Rectangle 7">
            <a:extLst>
              <a:ext uri="{FF2B5EF4-FFF2-40B4-BE49-F238E27FC236}">
                <a16:creationId xmlns:a16="http://schemas.microsoft.com/office/drawing/2014/main" id="{511A4487-6C27-EABF-6EBB-87976A3E9B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179315D-3595-DE47-BCAC-87927EE3BD67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BBE5514D-F1BF-55B6-8873-7CADD6CAC6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AA480AF-CA3D-E943-BAC6-9D3A62BEF050}" type="slidenum">
              <a:rPr lang="de-DE" altLang="de-DE"/>
              <a:pPr eaLnBrk="1" hangingPunct="1">
                <a:spcBef>
                  <a:spcPct val="0"/>
                </a:spcBef>
              </a:pPr>
              <a:t>1</a:t>
            </a:fld>
            <a:endParaRPr lang="de-DE" altLang="de-DE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F411CB6E-2074-7E8B-742E-85619D9AB8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A5C12FFB-AA7E-300E-5CB7-42623EDBDF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B70406CA-A7F1-7385-C406-6AB4790BBC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2987028-F6EB-C24D-BF04-F64067842DA9}" type="slidenum">
              <a:rPr lang="de-DE" altLang="de-DE"/>
              <a:pPr eaLnBrk="1" hangingPunct="1">
                <a:spcBef>
                  <a:spcPct val="0"/>
                </a:spcBef>
              </a:pPr>
              <a:t>10</a:t>
            </a:fld>
            <a:endParaRPr lang="de-DE" altLang="de-DE"/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C9E69F9F-9D96-9163-4E85-4DA825107F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3C39C93C-A39C-5F4B-5E68-409352BEA5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4470B702-1C6B-2C8F-826D-2E56EF11A4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B55298-ACEB-294E-9C5B-10403F9F3BF4}" type="slidenum">
              <a:rPr lang="de-DE" altLang="de-DE"/>
              <a:pPr eaLnBrk="1" hangingPunct="1">
                <a:spcBef>
                  <a:spcPct val="0"/>
                </a:spcBef>
              </a:pPr>
              <a:t>2</a:t>
            </a:fld>
            <a:endParaRPr lang="de-DE" altLang="de-DE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9A62E63F-475C-5257-9313-D5A5D7C380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08A83410-D4EB-161B-3836-5B9DFF3D8A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58805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02B4827A-889E-227A-72CD-EFDA6D4B57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4563985-3CB1-9442-85BC-37F8BB960AB2}" type="slidenum">
              <a:rPr lang="de-DE" altLang="de-DE"/>
              <a:pPr eaLnBrk="1" hangingPunct="1">
                <a:spcBef>
                  <a:spcPct val="0"/>
                </a:spcBef>
              </a:pPr>
              <a:t>3</a:t>
            </a:fld>
            <a:endParaRPr lang="de-DE" altLang="de-DE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D72C24B1-D679-696E-F6C3-6E6E40C2FC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FFC357ED-CDD5-E1B3-6A2C-4178223327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672AB146-EB36-062C-CD05-547C7F6F69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FD810D1-2817-D047-8E21-EB3208231E44}" type="slidenum">
              <a:rPr lang="de-DE" altLang="de-DE"/>
              <a:pPr eaLnBrk="1" hangingPunct="1">
                <a:spcBef>
                  <a:spcPct val="0"/>
                </a:spcBef>
              </a:pPr>
              <a:t>4</a:t>
            </a:fld>
            <a:endParaRPr lang="de-DE" altLang="de-DE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D3A38C91-16C9-A7F9-4455-B8E7E1031F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71A39FC2-707E-B7A4-EABB-B3FB930616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291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672AB146-EB36-062C-CD05-547C7F6F69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FD810D1-2817-D047-8E21-EB3208231E44}" type="slidenum">
              <a:rPr lang="de-DE" altLang="de-DE"/>
              <a:pPr eaLnBrk="1" hangingPunct="1">
                <a:spcBef>
                  <a:spcPct val="0"/>
                </a:spcBef>
              </a:pPr>
              <a:t>5</a:t>
            </a:fld>
            <a:endParaRPr lang="de-DE" altLang="de-DE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D3A38C91-16C9-A7F9-4455-B8E7E1031F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71A39FC2-707E-B7A4-EABB-B3FB930616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0449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D2DE9866-47D3-DC44-FB5A-45241296CF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3B84D7D-7B94-DD45-8F42-1B28D4ED5018}" type="slidenum">
              <a:rPr lang="de-DE" altLang="de-DE"/>
              <a:pPr eaLnBrk="1" hangingPunct="1">
                <a:spcBef>
                  <a:spcPct val="0"/>
                </a:spcBef>
              </a:pPr>
              <a:t>6</a:t>
            </a:fld>
            <a:endParaRPr lang="de-DE" altLang="de-DE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D0B58887-C7FA-33D7-35DE-C8BC2DA5B4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80AA9476-BE1C-2FFF-94DE-ABEFDA6E2D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86C5C3F1-D5F5-0284-C05B-DC77D1CFFB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2F64136-7D45-2F41-A733-917800077C24}" type="slidenum">
              <a:rPr lang="de-DE" altLang="de-DE"/>
              <a:pPr eaLnBrk="1" hangingPunct="1">
                <a:spcBef>
                  <a:spcPct val="0"/>
                </a:spcBef>
              </a:pPr>
              <a:t>7</a:t>
            </a:fld>
            <a:endParaRPr lang="de-DE" altLang="de-DE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E9ED03F7-0C83-29C9-218C-B0807ADAC1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696FB4F9-18F6-4490-1428-6D0194924F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B6E0DF9E-C283-257A-E100-DD46823DEE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222B625-E588-164D-950F-A659B4DF07D3}" type="slidenum">
              <a:rPr lang="de-DE" altLang="de-DE"/>
              <a:pPr eaLnBrk="1" hangingPunct="1">
                <a:spcBef>
                  <a:spcPct val="0"/>
                </a:spcBef>
              </a:pPr>
              <a:t>8</a:t>
            </a:fld>
            <a:endParaRPr lang="de-DE" altLang="de-DE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FC5A4D5D-66F2-1B71-ADDB-72EEFA599E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25ECBD4C-D9DF-79F9-2ADA-A9A32E057F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98FDB492-D0D4-018A-652E-1FEAAF4595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920C7F4-ABC0-5B44-87D6-D3043C1E9413}" type="slidenum">
              <a:rPr lang="de-DE" altLang="de-DE"/>
              <a:pPr eaLnBrk="1" hangingPunct="1">
                <a:spcBef>
                  <a:spcPct val="0"/>
                </a:spcBef>
              </a:pPr>
              <a:t>9</a:t>
            </a:fld>
            <a:endParaRPr lang="de-DE" altLang="de-DE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98698B21-D492-69DE-0716-149591BA8B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38F88237-EB45-E121-9897-09C9186246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7.png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>
            <a:extLst>
              <a:ext uri="{FF2B5EF4-FFF2-40B4-BE49-F238E27FC236}">
                <a16:creationId xmlns:a16="http://schemas.microsoft.com/office/drawing/2014/main" id="{2E353DBA-18F5-701F-AA6E-19B18490C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14438"/>
            <a:ext cx="9144000" cy="5643562"/>
          </a:xfrm>
          <a:prstGeom prst="rect">
            <a:avLst/>
          </a:prstGeom>
          <a:solidFill>
            <a:srgbClr val="CCE6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DCD200B6-114F-AF63-E53E-59A4FD38A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268413"/>
          </a:xfrm>
          <a:prstGeom prst="rect">
            <a:avLst/>
          </a:prstGeom>
          <a:solidFill>
            <a:srgbClr val="CCE6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grpSp>
        <p:nvGrpSpPr>
          <p:cNvPr id="4" name="Group 11">
            <a:extLst>
              <a:ext uri="{FF2B5EF4-FFF2-40B4-BE49-F238E27FC236}">
                <a16:creationId xmlns:a16="http://schemas.microsoft.com/office/drawing/2014/main" id="{F26E0721-2B4A-2B0F-636C-7B8834124BA9}"/>
              </a:ext>
            </a:extLst>
          </p:cNvPr>
          <p:cNvGrpSpPr>
            <a:grpSpLocks/>
          </p:cNvGrpSpPr>
          <p:nvPr/>
        </p:nvGrpSpPr>
        <p:grpSpPr bwMode="auto">
          <a:xfrm>
            <a:off x="0" y="1019175"/>
            <a:ext cx="9144000" cy="52388"/>
            <a:chOff x="0" y="709"/>
            <a:chExt cx="5760" cy="181"/>
          </a:xfrm>
        </p:grpSpPr>
        <p:sp>
          <p:nvSpPr>
            <p:cNvPr id="5" name="Rectangle 12">
              <a:extLst>
                <a:ext uri="{FF2B5EF4-FFF2-40B4-BE49-F238E27FC236}">
                  <a16:creationId xmlns:a16="http://schemas.microsoft.com/office/drawing/2014/main" id="{93C2836F-33B6-509F-F431-F03ADE63978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709"/>
              <a:ext cx="5760" cy="181"/>
            </a:xfrm>
            <a:prstGeom prst="rect">
              <a:avLst/>
            </a:prstGeom>
            <a:solidFill>
              <a:srgbClr val="008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/>
            </a:p>
          </p:txBody>
        </p:sp>
        <p:sp>
          <p:nvSpPr>
            <p:cNvPr id="6" name="Line 13">
              <a:extLst>
                <a:ext uri="{FF2B5EF4-FFF2-40B4-BE49-F238E27FC236}">
                  <a16:creationId xmlns:a16="http://schemas.microsoft.com/office/drawing/2014/main" id="{2E51686D-3D91-48FB-FF15-9F4473999B38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0" y="709"/>
              <a:ext cx="575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" name="Line 26">
            <a:extLst>
              <a:ext uri="{FF2B5EF4-FFF2-40B4-BE49-F238E27FC236}">
                <a16:creationId xmlns:a16="http://schemas.microsoft.com/office/drawing/2014/main" id="{361B768F-0097-F32D-F66E-21117754D3E8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286500"/>
            <a:ext cx="9144000" cy="0"/>
          </a:xfrm>
          <a:prstGeom prst="line">
            <a:avLst/>
          </a:prstGeom>
          <a:noFill/>
          <a:ln w="9525">
            <a:solidFill>
              <a:srgbClr val="00854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" name="Text Box 50">
            <a:extLst>
              <a:ext uri="{FF2B5EF4-FFF2-40B4-BE49-F238E27FC236}">
                <a16:creationId xmlns:a16="http://schemas.microsoft.com/office/drawing/2014/main" id="{2A7B642B-DC9E-BFBB-5B80-0BB38C621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050" y="447675"/>
            <a:ext cx="3662363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900" b="1" dirty="0">
                <a:solidFill>
                  <a:srgbClr val="34B15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Klinik St. Irmingard</a:t>
            </a:r>
            <a:endParaRPr lang="de-DE" sz="2900" dirty="0">
              <a:solidFill>
                <a:srgbClr val="34B15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</p:txBody>
      </p:sp>
      <p:sp>
        <p:nvSpPr>
          <p:cNvPr id="9" name="Text Box 59">
            <a:extLst>
              <a:ext uri="{FF2B5EF4-FFF2-40B4-BE49-F238E27FC236}">
                <a16:creationId xmlns:a16="http://schemas.microsoft.com/office/drawing/2014/main" id="{B2082E26-B35E-CF73-1A97-C8FD7FD7A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7650"/>
            <a:ext cx="1397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sz="900">
                <a:solidFill>
                  <a:srgbClr val="132F46"/>
                </a:solidFill>
              </a:rPr>
              <a:t>HELIOS Kliniken GmbH</a:t>
            </a:r>
            <a:endParaRPr lang="en-US" sz="900">
              <a:solidFill>
                <a:srgbClr val="132F46"/>
              </a:solidFill>
            </a:endParaRPr>
          </a:p>
        </p:txBody>
      </p:sp>
      <p:pic>
        <p:nvPicPr>
          <p:cNvPr id="10" name="Picture 20">
            <a:extLst>
              <a:ext uri="{FF2B5EF4-FFF2-40B4-BE49-F238E27FC236}">
                <a16:creationId xmlns:a16="http://schemas.microsoft.com/office/drawing/2014/main" id="{83031EA3-5E0A-3E0B-BBC5-E5F33C22AE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-71438"/>
            <a:ext cx="3000375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8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500034" y="1998662"/>
            <a:ext cx="7858180" cy="1470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279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428596" y="3641736"/>
            <a:ext cx="7929618" cy="1430338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11" name="Rectangle 42">
            <a:extLst>
              <a:ext uri="{FF2B5EF4-FFF2-40B4-BE49-F238E27FC236}">
                <a16:creationId xmlns:a16="http://schemas.microsoft.com/office/drawing/2014/main" id="{FEC12915-4F96-3E6C-7E41-F9099955FC8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5724525" y="2924175"/>
            <a:ext cx="3384550" cy="5048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de-DE" altLang="de-DE"/>
              <a:t>Folie: </a:t>
            </a:r>
            <a:fld id="{C236C1BA-625B-B247-A2A6-678FF61DDEA1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12" name="Rectangle 57">
            <a:extLst>
              <a:ext uri="{FF2B5EF4-FFF2-40B4-BE49-F238E27FC236}">
                <a16:creationId xmlns:a16="http://schemas.microsoft.com/office/drawing/2014/main" id="{1A3C8444-1D00-F716-12B6-C1E9D1D12093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xfrm>
            <a:off x="2000250" y="6586538"/>
            <a:ext cx="3598863" cy="271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Juni 2010 - Klinikfortbildung</a:t>
            </a:r>
          </a:p>
        </p:txBody>
      </p:sp>
      <p:sp>
        <p:nvSpPr>
          <p:cNvPr id="13" name="Rectangle 58">
            <a:extLst>
              <a:ext uri="{FF2B5EF4-FFF2-40B4-BE49-F238E27FC236}">
                <a16:creationId xmlns:a16="http://schemas.microsoft.com/office/drawing/2014/main" id="{BFDA8A92-91DB-757D-01A5-64E66EEB976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xfrm>
            <a:off x="5867400" y="6584950"/>
            <a:ext cx="3276600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W. Arends</a:t>
            </a:r>
          </a:p>
        </p:txBody>
      </p:sp>
    </p:spTree>
    <p:extLst>
      <p:ext uri="{BB962C8B-B14F-4D97-AF65-F5344CB8AC3E}">
        <p14:creationId xmlns:p14="http://schemas.microsoft.com/office/powerpoint/2010/main" val="2765003544"/>
      </p:ext>
    </p:extLst>
  </p:cSld>
  <p:clrMapOvr>
    <a:masterClrMapping/>
  </p:clrMapOvr>
  <p:transition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CAA69AF-D2CB-EA7C-2E67-2655CC2ED8B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5724525" y="2924175"/>
            <a:ext cx="3384550" cy="5048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de-DE" altLang="de-DE"/>
              <a:t>Folie: </a:t>
            </a:r>
            <a:fld id="{052F9758-3B8E-D649-934F-3905BA9303C0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272C42C5-25EE-0106-3466-650FDDE0E564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xfrm>
            <a:off x="2000250" y="6586538"/>
            <a:ext cx="3598863" cy="271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Juni 2010 - Klinikfortbildung</a:t>
            </a:r>
          </a:p>
        </p:txBody>
      </p:sp>
      <p:sp>
        <p:nvSpPr>
          <p:cNvPr id="7" name="Rectangle 38">
            <a:extLst>
              <a:ext uri="{FF2B5EF4-FFF2-40B4-BE49-F238E27FC236}">
                <a16:creationId xmlns:a16="http://schemas.microsoft.com/office/drawing/2014/main" id="{E15E7A01-D0E4-D768-88B1-9EF495708D3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xfrm>
            <a:off x="5867400" y="6584950"/>
            <a:ext cx="3276600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W. Arends</a:t>
            </a:r>
          </a:p>
        </p:txBody>
      </p:sp>
    </p:spTree>
    <p:extLst>
      <p:ext uri="{BB962C8B-B14F-4D97-AF65-F5344CB8AC3E}">
        <p14:creationId xmlns:p14="http://schemas.microsoft.com/office/powerpoint/2010/main" val="2863736936"/>
      </p:ext>
    </p:extLst>
  </p:cSld>
  <p:clrMapOvr>
    <a:masterClrMapping/>
  </p:clrMapOvr>
  <p:transition>
    <p:split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8A19AA2A-D74F-3211-FC13-6F2CA45A8C3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Folie: </a:t>
            </a:r>
            <a:fld id="{AEDA6A83-86ED-4F48-9C50-7030FB2C6BA0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6" name="Rectangle 26">
            <a:extLst>
              <a:ext uri="{FF2B5EF4-FFF2-40B4-BE49-F238E27FC236}">
                <a16:creationId xmlns:a16="http://schemas.microsoft.com/office/drawing/2014/main" id="{AD59E871-9324-123C-89B4-1C5746F9CF30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April 2010 - Mittwochsfortbildung</a:t>
            </a:r>
          </a:p>
        </p:txBody>
      </p:sp>
      <p:sp>
        <p:nvSpPr>
          <p:cNvPr id="7" name="Rectangle 27">
            <a:extLst>
              <a:ext uri="{FF2B5EF4-FFF2-40B4-BE49-F238E27FC236}">
                <a16:creationId xmlns:a16="http://schemas.microsoft.com/office/drawing/2014/main" id="{81A17403-5C5D-2F1A-AC66-01E6E1288C1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W. Arends</a:t>
            </a:r>
          </a:p>
        </p:txBody>
      </p:sp>
    </p:spTree>
    <p:extLst>
      <p:ext uri="{BB962C8B-B14F-4D97-AF65-F5344CB8AC3E}">
        <p14:creationId xmlns:p14="http://schemas.microsoft.com/office/powerpoint/2010/main" val="4031008368"/>
      </p:ext>
    </p:extLst>
  </p:cSld>
  <p:clrMapOvr>
    <a:masterClrMapping/>
  </p:clrMapOvr>
  <p:transition>
    <p:split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18">
            <a:extLst>
              <a:ext uri="{FF2B5EF4-FFF2-40B4-BE49-F238E27FC236}">
                <a16:creationId xmlns:a16="http://schemas.microsoft.com/office/drawing/2014/main" id="{FD34E3C2-C586-C13C-2B52-DC11822E50B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Folie: </a:t>
            </a:r>
            <a:fld id="{A76AFA11-45EA-CA43-93A2-61D48CE4E555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8" name="Rectangle 26">
            <a:extLst>
              <a:ext uri="{FF2B5EF4-FFF2-40B4-BE49-F238E27FC236}">
                <a16:creationId xmlns:a16="http://schemas.microsoft.com/office/drawing/2014/main" id="{A21E703A-3F9D-909A-3224-970E6D2C7EC1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April 2010 - Mittwochsfortbildung</a:t>
            </a:r>
          </a:p>
        </p:txBody>
      </p:sp>
      <p:sp>
        <p:nvSpPr>
          <p:cNvPr id="9" name="Rectangle 27">
            <a:extLst>
              <a:ext uri="{FF2B5EF4-FFF2-40B4-BE49-F238E27FC236}">
                <a16:creationId xmlns:a16="http://schemas.microsoft.com/office/drawing/2014/main" id="{02B8400E-170C-1668-FFD3-4C1D17A6E471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W. Arends</a:t>
            </a:r>
          </a:p>
        </p:txBody>
      </p:sp>
    </p:spTree>
    <p:extLst>
      <p:ext uri="{BB962C8B-B14F-4D97-AF65-F5344CB8AC3E}">
        <p14:creationId xmlns:p14="http://schemas.microsoft.com/office/powerpoint/2010/main" val="2894715498"/>
      </p:ext>
    </p:extLst>
  </p:cSld>
  <p:clrMapOvr>
    <a:masterClrMapping/>
  </p:clrMapOvr>
  <p:transition>
    <p:split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18">
            <a:extLst>
              <a:ext uri="{FF2B5EF4-FFF2-40B4-BE49-F238E27FC236}">
                <a16:creationId xmlns:a16="http://schemas.microsoft.com/office/drawing/2014/main" id="{C1B4FBAB-DCED-1D29-2340-78A8097AEF4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Folie: </a:t>
            </a:r>
            <a:fld id="{444BC846-52F9-484A-997D-F688AA67F755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4" name="Rectangle 26">
            <a:extLst>
              <a:ext uri="{FF2B5EF4-FFF2-40B4-BE49-F238E27FC236}">
                <a16:creationId xmlns:a16="http://schemas.microsoft.com/office/drawing/2014/main" id="{708A40B0-59D0-3E91-02CC-585B15CFC02F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April 2010 - Mittwochsfortbildung</a:t>
            </a:r>
          </a:p>
        </p:txBody>
      </p:sp>
      <p:sp>
        <p:nvSpPr>
          <p:cNvPr id="5" name="Rectangle 27">
            <a:extLst>
              <a:ext uri="{FF2B5EF4-FFF2-40B4-BE49-F238E27FC236}">
                <a16:creationId xmlns:a16="http://schemas.microsoft.com/office/drawing/2014/main" id="{AAA7DCE3-AE4B-7FE0-CD0D-5809256AA204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W. Arends</a:t>
            </a:r>
          </a:p>
        </p:txBody>
      </p:sp>
    </p:spTree>
    <p:extLst>
      <p:ext uri="{BB962C8B-B14F-4D97-AF65-F5344CB8AC3E}">
        <p14:creationId xmlns:p14="http://schemas.microsoft.com/office/powerpoint/2010/main" val="2727998216"/>
      </p:ext>
    </p:extLst>
  </p:cSld>
  <p:clrMapOvr>
    <a:masterClrMapping/>
  </p:clrMapOvr>
  <p:transition>
    <p:split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:a16="http://schemas.microsoft.com/office/drawing/2014/main" id="{0BA70CA5-B257-84D9-4063-27B57A2CFB9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Folie: </a:t>
            </a:r>
            <a:fld id="{318A5B01-2638-AB4C-8646-00456A9587E5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3" name="Rectangle 26">
            <a:extLst>
              <a:ext uri="{FF2B5EF4-FFF2-40B4-BE49-F238E27FC236}">
                <a16:creationId xmlns:a16="http://schemas.microsoft.com/office/drawing/2014/main" id="{D2A6800D-A421-8F78-0D44-E266B9767822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April 2010 - Mittwochsfortbildung</a:t>
            </a:r>
          </a:p>
        </p:txBody>
      </p:sp>
      <p:sp>
        <p:nvSpPr>
          <p:cNvPr id="4" name="Rectangle 27">
            <a:extLst>
              <a:ext uri="{FF2B5EF4-FFF2-40B4-BE49-F238E27FC236}">
                <a16:creationId xmlns:a16="http://schemas.microsoft.com/office/drawing/2014/main" id="{463D9BFD-285F-CFFE-3701-E5F0127B5CD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W. Arends</a:t>
            </a:r>
          </a:p>
        </p:txBody>
      </p:sp>
    </p:spTree>
    <p:extLst>
      <p:ext uri="{BB962C8B-B14F-4D97-AF65-F5344CB8AC3E}">
        <p14:creationId xmlns:p14="http://schemas.microsoft.com/office/powerpoint/2010/main" val="2328260310"/>
      </p:ext>
    </p:extLst>
  </p:cSld>
  <p:clrMapOvr>
    <a:masterClrMapping/>
  </p:clrMapOvr>
  <p:transition>
    <p:split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37B23C63-BFB3-9316-AD98-A32568A4A33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Folie: </a:t>
            </a:r>
            <a:fld id="{6F33F900-E230-E64D-8F69-8E225EA7E7BB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6" name="Rectangle 26">
            <a:extLst>
              <a:ext uri="{FF2B5EF4-FFF2-40B4-BE49-F238E27FC236}">
                <a16:creationId xmlns:a16="http://schemas.microsoft.com/office/drawing/2014/main" id="{48506434-C8A4-B5E2-E996-795095B87083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April 2010 - Mittwochsfortbildung</a:t>
            </a:r>
          </a:p>
        </p:txBody>
      </p:sp>
      <p:sp>
        <p:nvSpPr>
          <p:cNvPr id="7" name="Rectangle 27">
            <a:extLst>
              <a:ext uri="{FF2B5EF4-FFF2-40B4-BE49-F238E27FC236}">
                <a16:creationId xmlns:a16="http://schemas.microsoft.com/office/drawing/2014/main" id="{FE582006-56B6-9752-BA95-E6825F7256F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W. Arends</a:t>
            </a:r>
          </a:p>
        </p:txBody>
      </p:sp>
    </p:spTree>
    <p:extLst>
      <p:ext uri="{BB962C8B-B14F-4D97-AF65-F5344CB8AC3E}">
        <p14:creationId xmlns:p14="http://schemas.microsoft.com/office/powerpoint/2010/main" val="1711063152"/>
      </p:ext>
    </p:extLst>
  </p:cSld>
  <p:clrMapOvr>
    <a:masterClrMapping/>
  </p:clrMapOvr>
  <p:transition>
    <p:split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FCECC8F4-7FCE-AB73-0D12-8595C1A34FD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Folie: </a:t>
            </a:r>
            <a:fld id="{9F958E56-903C-8349-B1EB-9FC825CA2DA6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6" name="Rectangle 26">
            <a:extLst>
              <a:ext uri="{FF2B5EF4-FFF2-40B4-BE49-F238E27FC236}">
                <a16:creationId xmlns:a16="http://schemas.microsoft.com/office/drawing/2014/main" id="{A56B2B09-0308-A643-AF36-B33A659DE90F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April 2010 - Mittwochsfortbildung</a:t>
            </a:r>
          </a:p>
        </p:txBody>
      </p:sp>
      <p:sp>
        <p:nvSpPr>
          <p:cNvPr id="7" name="Rectangle 27">
            <a:extLst>
              <a:ext uri="{FF2B5EF4-FFF2-40B4-BE49-F238E27FC236}">
                <a16:creationId xmlns:a16="http://schemas.microsoft.com/office/drawing/2014/main" id="{BBA1A47A-3836-73B7-4B17-91EFD242485D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W. Arends</a:t>
            </a:r>
          </a:p>
        </p:txBody>
      </p:sp>
    </p:spTree>
    <p:extLst>
      <p:ext uri="{BB962C8B-B14F-4D97-AF65-F5344CB8AC3E}">
        <p14:creationId xmlns:p14="http://schemas.microsoft.com/office/powerpoint/2010/main" val="3001840182"/>
      </p:ext>
    </p:extLst>
  </p:cSld>
  <p:clrMapOvr>
    <a:masterClrMapping/>
  </p:clrMapOvr>
  <p:transition>
    <p:split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6B0D1456-9CF6-39FA-4AE4-0034831AD1A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Folie: </a:t>
            </a:r>
            <a:fld id="{010A59F7-1D25-F44D-99F5-ECCBEA301E51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5" name="Rectangle 26">
            <a:extLst>
              <a:ext uri="{FF2B5EF4-FFF2-40B4-BE49-F238E27FC236}">
                <a16:creationId xmlns:a16="http://schemas.microsoft.com/office/drawing/2014/main" id="{EBFACCAC-0B1E-03E5-A920-6C4671262C64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April 2010 - Mittwochsfortbildung</a:t>
            </a:r>
          </a:p>
        </p:txBody>
      </p:sp>
      <p:sp>
        <p:nvSpPr>
          <p:cNvPr id="6" name="Rectangle 27">
            <a:extLst>
              <a:ext uri="{FF2B5EF4-FFF2-40B4-BE49-F238E27FC236}">
                <a16:creationId xmlns:a16="http://schemas.microsoft.com/office/drawing/2014/main" id="{731DAB86-FEA9-64D3-CC9B-5BFE75B5C00D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W. Arends</a:t>
            </a:r>
          </a:p>
        </p:txBody>
      </p:sp>
    </p:spTree>
    <p:extLst>
      <p:ext uri="{BB962C8B-B14F-4D97-AF65-F5344CB8AC3E}">
        <p14:creationId xmlns:p14="http://schemas.microsoft.com/office/powerpoint/2010/main" val="1536469529"/>
      </p:ext>
    </p:extLst>
  </p:cSld>
  <p:clrMapOvr>
    <a:masterClrMapping/>
  </p:clrMapOvr>
  <p:transition>
    <p:split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38925" y="44450"/>
            <a:ext cx="2058988" cy="611028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44450"/>
            <a:ext cx="6029325" cy="6110288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375B3570-949C-DF15-9291-C005FC26600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Folie: </a:t>
            </a:r>
            <a:fld id="{29AF6CEF-3A95-674F-AF1D-B189149C71D2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5" name="Rectangle 26">
            <a:extLst>
              <a:ext uri="{FF2B5EF4-FFF2-40B4-BE49-F238E27FC236}">
                <a16:creationId xmlns:a16="http://schemas.microsoft.com/office/drawing/2014/main" id="{25CDE03A-6355-3DF0-4342-FB65099AE890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April 2010 - Mittwochsfortbildung</a:t>
            </a:r>
          </a:p>
        </p:txBody>
      </p:sp>
      <p:sp>
        <p:nvSpPr>
          <p:cNvPr id="6" name="Rectangle 27">
            <a:extLst>
              <a:ext uri="{FF2B5EF4-FFF2-40B4-BE49-F238E27FC236}">
                <a16:creationId xmlns:a16="http://schemas.microsoft.com/office/drawing/2014/main" id="{19A25D16-8B97-B210-FF6B-D6BE01B58DEE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W. Arends</a:t>
            </a:r>
          </a:p>
        </p:txBody>
      </p:sp>
    </p:spTree>
    <p:extLst>
      <p:ext uri="{BB962C8B-B14F-4D97-AF65-F5344CB8AC3E}">
        <p14:creationId xmlns:p14="http://schemas.microsoft.com/office/powerpoint/2010/main" val="2517643795"/>
      </p:ext>
    </p:extLst>
  </p:cSld>
  <p:clrMapOvr>
    <a:masterClrMapping/>
  </p:clrMapOvr>
  <p:transition>
    <p:split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85E09BF1-84A3-2356-38CB-2D46E8B022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April 2010 - Mittwochsfortbildung</a:t>
            </a:r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F3783B91-7036-A713-44EB-FA7A48355D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W. Arends</a:t>
            </a:r>
          </a:p>
        </p:txBody>
      </p:sp>
    </p:spTree>
    <p:extLst>
      <p:ext uri="{BB962C8B-B14F-4D97-AF65-F5344CB8AC3E}">
        <p14:creationId xmlns:p14="http://schemas.microsoft.com/office/powerpoint/2010/main" val="4154043060"/>
      </p:ext>
    </p:extLst>
  </p:cSld>
  <p:clrMapOvr>
    <a:masterClrMapping/>
  </p:clrMapOvr>
  <p:transition>
    <p:split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2569F8BC-B66F-051C-26B8-FC8ED0A38C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April 2010 - Mittwochsfortbildung</a:t>
            </a:r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C600D033-BD16-62C1-64BD-297B2A8AD6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W. Arends</a:t>
            </a:r>
          </a:p>
        </p:txBody>
      </p:sp>
    </p:spTree>
    <p:extLst>
      <p:ext uri="{BB962C8B-B14F-4D97-AF65-F5344CB8AC3E}">
        <p14:creationId xmlns:p14="http://schemas.microsoft.com/office/powerpoint/2010/main" val="3452596851"/>
      </p:ext>
    </p:extLst>
  </p:cSld>
  <p:clrMapOvr>
    <a:masterClrMapping/>
  </p:clrMapOvr>
  <p:transition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450"/>
            <a:ext cx="5410200" cy="9366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5557F0F-7413-9AD7-FD1C-44FE072DAAB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5724525" y="2924175"/>
            <a:ext cx="3384550" cy="5048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de-DE" altLang="de-DE"/>
              <a:t>Folie: </a:t>
            </a:r>
            <a:fld id="{9E8CEC23-334B-AB46-BBC3-A47502E5E8F8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5" name="Rectangle 37">
            <a:extLst>
              <a:ext uri="{FF2B5EF4-FFF2-40B4-BE49-F238E27FC236}">
                <a16:creationId xmlns:a16="http://schemas.microsoft.com/office/drawing/2014/main" id="{D57F0CFE-3087-9F08-9946-F1C750F12722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xfrm>
            <a:off x="2000250" y="6586538"/>
            <a:ext cx="3598863" cy="271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Juni 2010 - Klinikfortbildung</a:t>
            </a:r>
          </a:p>
        </p:txBody>
      </p:sp>
      <p:sp>
        <p:nvSpPr>
          <p:cNvPr id="6" name="Rectangle 38">
            <a:extLst>
              <a:ext uri="{FF2B5EF4-FFF2-40B4-BE49-F238E27FC236}">
                <a16:creationId xmlns:a16="http://schemas.microsoft.com/office/drawing/2014/main" id="{C29937D4-AD55-CE08-4F6B-2E3BDC90A6E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xfrm>
            <a:off x="5867400" y="6584950"/>
            <a:ext cx="3276600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W. Arends</a:t>
            </a:r>
          </a:p>
        </p:txBody>
      </p:sp>
    </p:spTree>
    <p:extLst>
      <p:ext uri="{BB962C8B-B14F-4D97-AF65-F5344CB8AC3E}">
        <p14:creationId xmlns:p14="http://schemas.microsoft.com/office/powerpoint/2010/main" val="1209721547"/>
      </p:ext>
    </p:extLst>
  </p:cSld>
  <p:clrMapOvr>
    <a:masterClrMapping/>
  </p:clrMapOvr>
  <p:transition>
    <p:split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B93B9F99-9C9A-A235-62CB-EC76D86890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April 2010 - Mittwochsfortbildung</a:t>
            </a:r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91B5F8AA-419B-2516-6ED6-86BA6F9894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W. Arends</a:t>
            </a:r>
          </a:p>
        </p:txBody>
      </p:sp>
    </p:spTree>
    <p:extLst>
      <p:ext uri="{BB962C8B-B14F-4D97-AF65-F5344CB8AC3E}">
        <p14:creationId xmlns:p14="http://schemas.microsoft.com/office/powerpoint/2010/main" val="4116806545"/>
      </p:ext>
    </p:extLst>
  </p:cSld>
  <p:clrMapOvr>
    <a:masterClrMapping/>
  </p:clrMapOvr>
  <p:transition>
    <p:split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1B65C601-ADF3-B9D5-3ED0-F65F904F89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April 2010 - Mittwochsfortbildung</a:t>
            </a:r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9BF490D9-3A35-A6C4-E1D2-91B056DEC7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W. Arends</a:t>
            </a:r>
          </a:p>
        </p:txBody>
      </p:sp>
    </p:spTree>
    <p:extLst>
      <p:ext uri="{BB962C8B-B14F-4D97-AF65-F5344CB8AC3E}">
        <p14:creationId xmlns:p14="http://schemas.microsoft.com/office/powerpoint/2010/main" val="3586840320"/>
      </p:ext>
    </p:extLst>
  </p:cSld>
  <p:clrMapOvr>
    <a:masterClrMapping/>
  </p:clrMapOvr>
  <p:transition>
    <p:split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69">
            <a:extLst>
              <a:ext uri="{FF2B5EF4-FFF2-40B4-BE49-F238E27FC236}">
                <a16:creationId xmlns:a16="http://schemas.microsoft.com/office/drawing/2014/main" id="{5636A731-6475-8E17-4092-6CE2056DA3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April 2010 - Mittwochsfortbildung</a:t>
            </a:r>
          </a:p>
        </p:txBody>
      </p:sp>
      <p:sp>
        <p:nvSpPr>
          <p:cNvPr id="8" name="Rectangle 70">
            <a:extLst>
              <a:ext uri="{FF2B5EF4-FFF2-40B4-BE49-F238E27FC236}">
                <a16:creationId xmlns:a16="http://schemas.microsoft.com/office/drawing/2014/main" id="{9DD17CFD-88F9-08A3-03FE-23293B2495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W. Arends</a:t>
            </a:r>
          </a:p>
        </p:txBody>
      </p:sp>
    </p:spTree>
    <p:extLst>
      <p:ext uri="{BB962C8B-B14F-4D97-AF65-F5344CB8AC3E}">
        <p14:creationId xmlns:p14="http://schemas.microsoft.com/office/powerpoint/2010/main" val="1203604753"/>
      </p:ext>
    </p:extLst>
  </p:cSld>
  <p:clrMapOvr>
    <a:masterClrMapping/>
  </p:clrMapOvr>
  <p:transition>
    <p:split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69">
            <a:extLst>
              <a:ext uri="{FF2B5EF4-FFF2-40B4-BE49-F238E27FC236}">
                <a16:creationId xmlns:a16="http://schemas.microsoft.com/office/drawing/2014/main" id="{4AC26132-E64A-2C70-955B-0E6C6B822A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April 2010 - Mittwochsfortbildung</a:t>
            </a:r>
          </a:p>
        </p:txBody>
      </p:sp>
      <p:sp>
        <p:nvSpPr>
          <p:cNvPr id="4" name="Rectangle 70">
            <a:extLst>
              <a:ext uri="{FF2B5EF4-FFF2-40B4-BE49-F238E27FC236}">
                <a16:creationId xmlns:a16="http://schemas.microsoft.com/office/drawing/2014/main" id="{FADDD6CB-3CE4-D391-7A06-EEDAE639A7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W. Arends</a:t>
            </a:r>
          </a:p>
        </p:txBody>
      </p:sp>
    </p:spTree>
    <p:extLst>
      <p:ext uri="{BB962C8B-B14F-4D97-AF65-F5344CB8AC3E}">
        <p14:creationId xmlns:p14="http://schemas.microsoft.com/office/powerpoint/2010/main" val="2551528017"/>
      </p:ext>
    </p:extLst>
  </p:cSld>
  <p:clrMapOvr>
    <a:masterClrMapping/>
  </p:clrMapOvr>
  <p:transition>
    <p:split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>
            <a:extLst>
              <a:ext uri="{FF2B5EF4-FFF2-40B4-BE49-F238E27FC236}">
                <a16:creationId xmlns:a16="http://schemas.microsoft.com/office/drawing/2014/main" id="{C736847B-5C1C-0B72-7EB7-7AC3C360CF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April 2010 - Mittwochsfortbildung</a:t>
            </a:r>
          </a:p>
        </p:txBody>
      </p:sp>
      <p:sp>
        <p:nvSpPr>
          <p:cNvPr id="3" name="Rectangle 70">
            <a:extLst>
              <a:ext uri="{FF2B5EF4-FFF2-40B4-BE49-F238E27FC236}">
                <a16:creationId xmlns:a16="http://schemas.microsoft.com/office/drawing/2014/main" id="{9982685E-E239-9955-C84A-7FC316AD47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W. Arends</a:t>
            </a:r>
          </a:p>
        </p:txBody>
      </p:sp>
    </p:spTree>
    <p:extLst>
      <p:ext uri="{BB962C8B-B14F-4D97-AF65-F5344CB8AC3E}">
        <p14:creationId xmlns:p14="http://schemas.microsoft.com/office/powerpoint/2010/main" val="1782251223"/>
      </p:ext>
    </p:extLst>
  </p:cSld>
  <p:clrMapOvr>
    <a:masterClrMapping/>
  </p:clrMapOvr>
  <p:transition>
    <p:split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CB32A1A5-0B91-A4AD-C139-45E90F67F4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April 2010 - Mittwochsfortbildung</a:t>
            </a:r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DD9EC303-3E22-C588-A30B-DE6CA8FDDE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W. Arends</a:t>
            </a:r>
          </a:p>
        </p:txBody>
      </p:sp>
    </p:spTree>
    <p:extLst>
      <p:ext uri="{BB962C8B-B14F-4D97-AF65-F5344CB8AC3E}">
        <p14:creationId xmlns:p14="http://schemas.microsoft.com/office/powerpoint/2010/main" val="3553158804"/>
      </p:ext>
    </p:extLst>
  </p:cSld>
  <p:clrMapOvr>
    <a:masterClrMapping/>
  </p:clrMapOvr>
  <p:transition>
    <p:split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B51B2F44-221B-C446-6696-900C755596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April 2010 - Mittwochsfortbildung</a:t>
            </a:r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B5C3338F-F57D-D660-5DC7-747F408A5F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W. Arends</a:t>
            </a:r>
          </a:p>
        </p:txBody>
      </p:sp>
    </p:spTree>
    <p:extLst>
      <p:ext uri="{BB962C8B-B14F-4D97-AF65-F5344CB8AC3E}">
        <p14:creationId xmlns:p14="http://schemas.microsoft.com/office/powerpoint/2010/main" val="2150690427"/>
      </p:ext>
    </p:extLst>
  </p:cSld>
  <p:clrMapOvr>
    <a:masterClrMapping/>
  </p:clrMapOvr>
  <p:transition>
    <p:split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2D092041-751B-90D1-F032-A9ED96A30D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April 2010 - Mittwochsfortbildung</a:t>
            </a:r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FCF72926-B9A1-A809-9B53-FEB0BF4956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W. Arends</a:t>
            </a:r>
          </a:p>
        </p:txBody>
      </p:sp>
    </p:spTree>
    <p:extLst>
      <p:ext uri="{BB962C8B-B14F-4D97-AF65-F5344CB8AC3E}">
        <p14:creationId xmlns:p14="http://schemas.microsoft.com/office/powerpoint/2010/main" val="2968268156"/>
      </p:ext>
    </p:extLst>
  </p:cSld>
  <p:clrMapOvr>
    <a:masterClrMapping/>
  </p:clrMapOvr>
  <p:transition>
    <p:split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15888"/>
            <a:ext cx="2057400" cy="601027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15888"/>
            <a:ext cx="6019800" cy="601027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F8692CA8-1ED5-142C-F147-0010B96BF5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April 2010 - Mittwochsfortbildung</a:t>
            </a:r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09FE60D1-1554-75AD-CC1B-EA23A2B589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W. Arends</a:t>
            </a:r>
          </a:p>
        </p:txBody>
      </p:sp>
    </p:spTree>
    <p:extLst>
      <p:ext uri="{BB962C8B-B14F-4D97-AF65-F5344CB8AC3E}">
        <p14:creationId xmlns:p14="http://schemas.microsoft.com/office/powerpoint/2010/main" val="1149555363"/>
      </p:ext>
    </p:extLst>
  </p:cSld>
  <p:clrMapOvr>
    <a:masterClrMapping/>
  </p:clrMapOvr>
  <p:transition>
    <p:split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147050" cy="9366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2D837C76-7D82-6144-F3CE-5BB300716A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April 2010 - Mittwochsfortbildung</a:t>
            </a:r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1ECC58CB-90DA-AD10-C6B4-071491D3A6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W. Arends</a:t>
            </a:r>
          </a:p>
        </p:txBody>
      </p:sp>
    </p:spTree>
    <p:extLst>
      <p:ext uri="{BB962C8B-B14F-4D97-AF65-F5344CB8AC3E}">
        <p14:creationId xmlns:p14="http://schemas.microsoft.com/office/powerpoint/2010/main" val="1567179107"/>
      </p:ext>
    </p:extLst>
  </p:cSld>
  <p:clrMapOvr>
    <a:masterClrMapping/>
  </p:clrMapOvr>
  <p:transition>
    <p:spli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44450"/>
            <a:ext cx="2057400" cy="6081713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44450"/>
            <a:ext cx="6019800" cy="6081713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0C7BACF-BDE9-A9CA-32AD-733C9965F8D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5724525" y="2924175"/>
            <a:ext cx="3384550" cy="5048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de-DE" altLang="de-DE"/>
              <a:t>Folie: </a:t>
            </a:r>
            <a:fld id="{7CF1027F-091C-0D44-9B9A-5746DFBCAD07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5" name="Rectangle 37">
            <a:extLst>
              <a:ext uri="{FF2B5EF4-FFF2-40B4-BE49-F238E27FC236}">
                <a16:creationId xmlns:a16="http://schemas.microsoft.com/office/drawing/2014/main" id="{D4A4456A-5BF0-4734-FD5A-E9841115F2CF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xfrm>
            <a:off x="2000250" y="6586538"/>
            <a:ext cx="3598863" cy="271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Juni 2010 - Klinikfortbildung</a:t>
            </a:r>
          </a:p>
        </p:txBody>
      </p:sp>
      <p:sp>
        <p:nvSpPr>
          <p:cNvPr id="6" name="Rectangle 38">
            <a:extLst>
              <a:ext uri="{FF2B5EF4-FFF2-40B4-BE49-F238E27FC236}">
                <a16:creationId xmlns:a16="http://schemas.microsoft.com/office/drawing/2014/main" id="{9C536B36-36ED-A13B-D41E-E7E781F905E1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xfrm>
            <a:off x="5867400" y="6584950"/>
            <a:ext cx="3276600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W. Arends</a:t>
            </a:r>
          </a:p>
        </p:txBody>
      </p:sp>
    </p:spTree>
    <p:extLst>
      <p:ext uri="{BB962C8B-B14F-4D97-AF65-F5344CB8AC3E}">
        <p14:creationId xmlns:p14="http://schemas.microsoft.com/office/powerpoint/2010/main" val="108768512"/>
      </p:ext>
    </p:extLst>
  </p:cSld>
  <p:clrMapOvr>
    <a:masterClrMapping/>
  </p:clrMapOvr>
  <p:transition>
    <p:split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65">
            <a:extLst>
              <a:ext uri="{FF2B5EF4-FFF2-40B4-BE49-F238E27FC236}">
                <a16:creationId xmlns:a16="http://schemas.microsoft.com/office/drawing/2014/main" id="{4754A291-144A-B84D-B772-3A6162355C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April 2010 - Mittwochsfortbildung</a:t>
            </a:r>
          </a:p>
        </p:txBody>
      </p:sp>
      <p:sp>
        <p:nvSpPr>
          <p:cNvPr id="5" name="Rectangle 66">
            <a:extLst>
              <a:ext uri="{FF2B5EF4-FFF2-40B4-BE49-F238E27FC236}">
                <a16:creationId xmlns:a16="http://schemas.microsoft.com/office/drawing/2014/main" id="{0F9C93ED-3B39-139A-8E5D-447AB1B4CB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W. Arends</a:t>
            </a:r>
          </a:p>
        </p:txBody>
      </p:sp>
    </p:spTree>
    <p:extLst>
      <p:ext uri="{BB962C8B-B14F-4D97-AF65-F5344CB8AC3E}">
        <p14:creationId xmlns:p14="http://schemas.microsoft.com/office/powerpoint/2010/main" val="303438089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65">
            <a:extLst>
              <a:ext uri="{FF2B5EF4-FFF2-40B4-BE49-F238E27FC236}">
                <a16:creationId xmlns:a16="http://schemas.microsoft.com/office/drawing/2014/main" id="{93A52A57-1EAD-C412-C14E-5C9595DFE1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April 2010 - Mittwochsfortbildung</a:t>
            </a:r>
          </a:p>
        </p:txBody>
      </p:sp>
      <p:sp>
        <p:nvSpPr>
          <p:cNvPr id="5" name="Rectangle 66">
            <a:extLst>
              <a:ext uri="{FF2B5EF4-FFF2-40B4-BE49-F238E27FC236}">
                <a16:creationId xmlns:a16="http://schemas.microsoft.com/office/drawing/2014/main" id="{A511302C-43EA-9D6C-A328-E2EC034EAE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W. Arends</a:t>
            </a:r>
          </a:p>
        </p:txBody>
      </p:sp>
    </p:spTree>
    <p:extLst>
      <p:ext uri="{BB962C8B-B14F-4D97-AF65-F5344CB8AC3E}">
        <p14:creationId xmlns:p14="http://schemas.microsoft.com/office/powerpoint/2010/main" val="54981145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65">
            <a:extLst>
              <a:ext uri="{FF2B5EF4-FFF2-40B4-BE49-F238E27FC236}">
                <a16:creationId xmlns:a16="http://schemas.microsoft.com/office/drawing/2014/main" id="{BCEDEA94-BB14-76F2-02AB-6549684FC2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April 2010 - Mittwochsfortbildung</a:t>
            </a:r>
          </a:p>
        </p:txBody>
      </p:sp>
      <p:sp>
        <p:nvSpPr>
          <p:cNvPr id="5" name="Rectangle 66">
            <a:extLst>
              <a:ext uri="{FF2B5EF4-FFF2-40B4-BE49-F238E27FC236}">
                <a16:creationId xmlns:a16="http://schemas.microsoft.com/office/drawing/2014/main" id="{F0AEC685-6DEA-8B13-0921-F18E0A4A80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W. Arends</a:t>
            </a:r>
          </a:p>
        </p:txBody>
      </p:sp>
    </p:spTree>
    <p:extLst>
      <p:ext uri="{BB962C8B-B14F-4D97-AF65-F5344CB8AC3E}">
        <p14:creationId xmlns:p14="http://schemas.microsoft.com/office/powerpoint/2010/main" val="350657430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65">
            <a:extLst>
              <a:ext uri="{FF2B5EF4-FFF2-40B4-BE49-F238E27FC236}">
                <a16:creationId xmlns:a16="http://schemas.microsoft.com/office/drawing/2014/main" id="{B6926590-4B61-C80A-C362-E0105DA005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April 2010 - Mittwochsfortbildung</a:t>
            </a:r>
          </a:p>
        </p:txBody>
      </p:sp>
      <p:sp>
        <p:nvSpPr>
          <p:cNvPr id="6" name="Rectangle 66">
            <a:extLst>
              <a:ext uri="{FF2B5EF4-FFF2-40B4-BE49-F238E27FC236}">
                <a16:creationId xmlns:a16="http://schemas.microsoft.com/office/drawing/2014/main" id="{019472F4-D4FD-6947-A0B7-35CD2306CD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W. Arends</a:t>
            </a:r>
          </a:p>
        </p:txBody>
      </p:sp>
    </p:spTree>
    <p:extLst>
      <p:ext uri="{BB962C8B-B14F-4D97-AF65-F5344CB8AC3E}">
        <p14:creationId xmlns:p14="http://schemas.microsoft.com/office/powerpoint/2010/main" val="299661348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65">
            <a:extLst>
              <a:ext uri="{FF2B5EF4-FFF2-40B4-BE49-F238E27FC236}">
                <a16:creationId xmlns:a16="http://schemas.microsoft.com/office/drawing/2014/main" id="{8E48A69D-2FA0-624F-2FAC-D6AE8F0C3A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April 2010 - Mittwochsfortbildung</a:t>
            </a:r>
          </a:p>
        </p:txBody>
      </p:sp>
      <p:sp>
        <p:nvSpPr>
          <p:cNvPr id="8" name="Rectangle 66">
            <a:extLst>
              <a:ext uri="{FF2B5EF4-FFF2-40B4-BE49-F238E27FC236}">
                <a16:creationId xmlns:a16="http://schemas.microsoft.com/office/drawing/2014/main" id="{E486AFF2-EB0B-7A9D-80C0-50B7E13869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W. Arends</a:t>
            </a:r>
          </a:p>
        </p:txBody>
      </p:sp>
    </p:spTree>
    <p:extLst>
      <p:ext uri="{BB962C8B-B14F-4D97-AF65-F5344CB8AC3E}">
        <p14:creationId xmlns:p14="http://schemas.microsoft.com/office/powerpoint/2010/main" val="122337450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65">
            <a:extLst>
              <a:ext uri="{FF2B5EF4-FFF2-40B4-BE49-F238E27FC236}">
                <a16:creationId xmlns:a16="http://schemas.microsoft.com/office/drawing/2014/main" id="{E33C8F7E-217A-B488-B5C1-1D9923B5C5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April 2010 - Mittwochsfortbildung</a:t>
            </a:r>
          </a:p>
        </p:txBody>
      </p:sp>
      <p:sp>
        <p:nvSpPr>
          <p:cNvPr id="4" name="Rectangle 66">
            <a:extLst>
              <a:ext uri="{FF2B5EF4-FFF2-40B4-BE49-F238E27FC236}">
                <a16:creationId xmlns:a16="http://schemas.microsoft.com/office/drawing/2014/main" id="{2A6C76F5-F098-F9C7-9432-34986C72C2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W. Arends</a:t>
            </a:r>
          </a:p>
        </p:txBody>
      </p:sp>
    </p:spTree>
    <p:extLst>
      <p:ext uri="{BB962C8B-B14F-4D97-AF65-F5344CB8AC3E}">
        <p14:creationId xmlns:p14="http://schemas.microsoft.com/office/powerpoint/2010/main" val="178400063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5">
            <a:extLst>
              <a:ext uri="{FF2B5EF4-FFF2-40B4-BE49-F238E27FC236}">
                <a16:creationId xmlns:a16="http://schemas.microsoft.com/office/drawing/2014/main" id="{3B335AE1-2B2B-23EE-DB2C-F0FF12EDEA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April 2010 - Mittwochsfortbildung</a:t>
            </a:r>
          </a:p>
        </p:txBody>
      </p:sp>
      <p:sp>
        <p:nvSpPr>
          <p:cNvPr id="3" name="Rectangle 66">
            <a:extLst>
              <a:ext uri="{FF2B5EF4-FFF2-40B4-BE49-F238E27FC236}">
                <a16:creationId xmlns:a16="http://schemas.microsoft.com/office/drawing/2014/main" id="{08F6E221-E244-C998-BF2F-9A78B482CB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W. Arends</a:t>
            </a:r>
          </a:p>
        </p:txBody>
      </p:sp>
    </p:spTree>
    <p:extLst>
      <p:ext uri="{BB962C8B-B14F-4D97-AF65-F5344CB8AC3E}">
        <p14:creationId xmlns:p14="http://schemas.microsoft.com/office/powerpoint/2010/main" val="161986484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65">
            <a:extLst>
              <a:ext uri="{FF2B5EF4-FFF2-40B4-BE49-F238E27FC236}">
                <a16:creationId xmlns:a16="http://schemas.microsoft.com/office/drawing/2014/main" id="{E0B89C34-B610-037A-1929-B4C84FFD67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April 2010 - Mittwochsfortbildung</a:t>
            </a:r>
          </a:p>
        </p:txBody>
      </p:sp>
      <p:sp>
        <p:nvSpPr>
          <p:cNvPr id="6" name="Rectangle 66">
            <a:extLst>
              <a:ext uri="{FF2B5EF4-FFF2-40B4-BE49-F238E27FC236}">
                <a16:creationId xmlns:a16="http://schemas.microsoft.com/office/drawing/2014/main" id="{4F4ACC4B-408D-02B4-BA00-54BBB79F87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W. Arends</a:t>
            </a:r>
          </a:p>
        </p:txBody>
      </p:sp>
    </p:spTree>
    <p:extLst>
      <p:ext uri="{BB962C8B-B14F-4D97-AF65-F5344CB8AC3E}">
        <p14:creationId xmlns:p14="http://schemas.microsoft.com/office/powerpoint/2010/main" val="57523030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65">
            <a:extLst>
              <a:ext uri="{FF2B5EF4-FFF2-40B4-BE49-F238E27FC236}">
                <a16:creationId xmlns:a16="http://schemas.microsoft.com/office/drawing/2014/main" id="{CC15E143-16FC-CDDC-5568-6F858C4671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April 2010 - Mittwochsfortbildung</a:t>
            </a:r>
          </a:p>
        </p:txBody>
      </p:sp>
      <p:sp>
        <p:nvSpPr>
          <p:cNvPr id="6" name="Rectangle 66">
            <a:extLst>
              <a:ext uri="{FF2B5EF4-FFF2-40B4-BE49-F238E27FC236}">
                <a16:creationId xmlns:a16="http://schemas.microsoft.com/office/drawing/2014/main" id="{2B864CA3-4470-3F19-53FB-A4EC99A33E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W. Arends</a:t>
            </a:r>
          </a:p>
        </p:txBody>
      </p:sp>
    </p:spTree>
    <p:extLst>
      <p:ext uri="{BB962C8B-B14F-4D97-AF65-F5344CB8AC3E}">
        <p14:creationId xmlns:p14="http://schemas.microsoft.com/office/powerpoint/2010/main" val="155811449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65">
            <a:extLst>
              <a:ext uri="{FF2B5EF4-FFF2-40B4-BE49-F238E27FC236}">
                <a16:creationId xmlns:a16="http://schemas.microsoft.com/office/drawing/2014/main" id="{61C6CE8D-D895-6B49-C44C-F4C235C683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April 2010 - Mittwochsfortbildung</a:t>
            </a:r>
          </a:p>
        </p:txBody>
      </p:sp>
      <p:sp>
        <p:nvSpPr>
          <p:cNvPr id="5" name="Rectangle 66">
            <a:extLst>
              <a:ext uri="{FF2B5EF4-FFF2-40B4-BE49-F238E27FC236}">
                <a16:creationId xmlns:a16="http://schemas.microsoft.com/office/drawing/2014/main" id="{CBFBC8F2-FD27-2E4B-EF77-6FAC33F0AC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W. Arends</a:t>
            </a:r>
          </a:p>
        </p:txBody>
      </p:sp>
    </p:spTree>
    <p:extLst>
      <p:ext uri="{BB962C8B-B14F-4D97-AF65-F5344CB8AC3E}">
        <p14:creationId xmlns:p14="http://schemas.microsoft.com/office/powerpoint/2010/main" val="1951554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450"/>
            <a:ext cx="5410200" cy="9366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A4A0882-77A4-F147-431B-8C6A7A63090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5724525" y="2924175"/>
            <a:ext cx="3384550" cy="5048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de-DE" altLang="de-DE"/>
              <a:t>Folie: </a:t>
            </a:r>
            <a:fld id="{9D1C55A0-93FF-574D-8832-EA9EF836ED88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5" name="Rectangle 37">
            <a:extLst>
              <a:ext uri="{FF2B5EF4-FFF2-40B4-BE49-F238E27FC236}">
                <a16:creationId xmlns:a16="http://schemas.microsoft.com/office/drawing/2014/main" id="{8930ED99-56D7-38B5-8237-DE4621A3F4D9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xfrm>
            <a:off x="2000250" y="6586538"/>
            <a:ext cx="3598863" cy="271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Juni 2010 - Klinikfortbildung</a:t>
            </a:r>
          </a:p>
        </p:txBody>
      </p:sp>
      <p:sp>
        <p:nvSpPr>
          <p:cNvPr id="6" name="Rectangle 38">
            <a:extLst>
              <a:ext uri="{FF2B5EF4-FFF2-40B4-BE49-F238E27FC236}">
                <a16:creationId xmlns:a16="http://schemas.microsoft.com/office/drawing/2014/main" id="{84CD7AD8-1081-0FA0-E02E-F6FBFD97E94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xfrm>
            <a:off x="5867400" y="6584950"/>
            <a:ext cx="3276600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W. Arends</a:t>
            </a:r>
          </a:p>
        </p:txBody>
      </p:sp>
    </p:spTree>
    <p:extLst>
      <p:ext uri="{BB962C8B-B14F-4D97-AF65-F5344CB8AC3E}">
        <p14:creationId xmlns:p14="http://schemas.microsoft.com/office/powerpoint/2010/main" val="2432371734"/>
      </p:ext>
    </p:extLst>
  </p:cSld>
  <p:clrMapOvr>
    <a:masterClrMapping/>
  </p:clrMapOvr>
  <p:transition>
    <p:split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65">
            <a:extLst>
              <a:ext uri="{FF2B5EF4-FFF2-40B4-BE49-F238E27FC236}">
                <a16:creationId xmlns:a16="http://schemas.microsoft.com/office/drawing/2014/main" id="{DC5242D2-45FE-0E65-3DB8-5FCCE7CDB7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April 2010 - Mittwochsfortbildung</a:t>
            </a:r>
          </a:p>
        </p:txBody>
      </p:sp>
      <p:sp>
        <p:nvSpPr>
          <p:cNvPr id="5" name="Rectangle 66">
            <a:extLst>
              <a:ext uri="{FF2B5EF4-FFF2-40B4-BE49-F238E27FC236}">
                <a16:creationId xmlns:a16="http://schemas.microsoft.com/office/drawing/2014/main" id="{B7951B23-8366-D83D-CCF1-46D96B3391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W. Arends</a:t>
            </a:r>
          </a:p>
        </p:txBody>
      </p:sp>
    </p:spTree>
    <p:extLst>
      <p:ext uri="{BB962C8B-B14F-4D97-AF65-F5344CB8AC3E}">
        <p14:creationId xmlns:p14="http://schemas.microsoft.com/office/powerpoint/2010/main" val="3952583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450"/>
            <a:ext cx="5410200" cy="9366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1332F1A-8C99-15E9-93B2-C6E47C29B25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5724525" y="2924175"/>
            <a:ext cx="3384550" cy="5048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de-DE" altLang="de-DE"/>
              <a:t>Folie: </a:t>
            </a:r>
            <a:fld id="{EC4968D5-CF63-0949-A6DC-9487EE316FDD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77FB5E93-6552-7449-9837-F4D842D521C6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xfrm>
            <a:off x="2000250" y="6586538"/>
            <a:ext cx="3598863" cy="271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Juni 2010 - Klinikfortbildung</a:t>
            </a:r>
          </a:p>
        </p:txBody>
      </p:sp>
      <p:sp>
        <p:nvSpPr>
          <p:cNvPr id="7" name="Rectangle 38">
            <a:extLst>
              <a:ext uri="{FF2B5EF4-FFF2-40B4-BE49-F238E27FC236}">
                <a16:creationId xmlns:a16="http://schemas.microsoft.com/office/drawing/2014/main" id="{72C3D446-9A28-7373-4531-80D4E513275D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xfrm>
            <a:off x="5867400" y="6584950"/>
            <a:ext cx="3276600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W. Arends</a:t>
            </a:r>
          </a:p>
        </p:txBody>
      </p:sp>
    </p:spTree>
    <p:extLst>
      <p:ext uri="{BB962C8B-B14F-4D97-AF65-F5344CB8AC3E}">
        <p14:creationId xmlns:p14="http://schemas.microsoft.com/office/powerpoint/2010/main" val="1023463256"/>
      </p:ext>
    </p:extLst>
  </p:cSld>
  <p:clrMapOvr>
    <a:masterClrMapping/>
  </p:clrMapOvr>
  <p:transition>
    <p:spli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450"/>
            <a:ext cx="5410200" cy="9366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38C8AE4-5DD7-D30C-155B-ED15FB4EB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724525" y="2924175"/>
            <a:ext cx="3384550" cy="5048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de-DE" altLang="de-DE"/>
              <a:t>Folie: </a:t>
            </a:r>
            <a:fld id="{29893717-0256-5444-83D3-BE3EFF993D90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3C19B6D-F400-4B4F-07CF-7E1008181037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000250" y="6586538"/>
            <a:ext cx="3598863" cy="271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Juni 2010 - Klinikfortbildung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3F0B1AE-8E66-ED99-6D35-2456E0F2698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867400" y="6584950"/>
            <a:ext cx="3276600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W. Arends</a:t>
            </a:r>
          </a:p>
        </p:txBody>
      </p:sp>
    </p:spTree>
    <p:extLst>
      <p:ext uri="{BB962C8B-B14F-4D97-AF65-F5344CB8AC3E}">
        <p14:creationId xmlns:p14="http://schemas.microsoft.com/office/powerpoint/2010/main" val="3311969493"/>
      </p:ext>
    </p:extLst>
  </p:cSld>
  <p:clrMapOvr>
    <a:masterClrMapping/>
  </p:clrMapOvr>
  <p:transition>
    <p:split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0B2C870-B2CE-4201-C2BD-5DC8E8C08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E00D9-38E2-4C49-A958-82CA87A05459}" type="datetimeFigureOut">
              <a:rPr lang="de-DE"/>
              <a:pPr>
                <a:defRPr/>
              </a:pPr>
              <a:t>21.04.25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47E8BFE-23A4-EB38-2CFE-E6D169FA7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257782B-1030-2A92-0E13-B88B76443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D8B35-2B9F-EB4F-8B03-E8C630FC69D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666375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5DD91C0-D8BA-44DA-F42C-27DA2F34C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06391-1A48-544E-BC5A-B5FAB0A51B15}" type="datetimeFigureOut">
              <a:rPr lang="de-DE"/>
              <a:pPr>
                <a:defRPr/>
              </a:pPr>
              <a:t>21.04.25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259B0A4-46AA-E0DB-AB9F-6FF945C0A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7DE6101-D19C-AE1A-6AC5-C00574BED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C6DDC-122F-A642-B056-54AB0B35D28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52773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C4E2751-17AA-8790-59E9-73179C686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7F7CD-5B94-BF42-8B4F-A0EBC2222CE1}" type="datetimeFigureOut">
              <a:rPr lang="de-DE"/>
              <a:pPr>
                <a:defRPr/>
              </a:pPr>
              <a:t>21.04.25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ABB2F1B-4110-499E-E456-BE38AD9BD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51A4C82-342A-7931-4EAD-3743C6E44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65D9A4-469F-034B-BEA0-BEF4E8DB499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80699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3B0F9160-7820-912C-D37A-14121E364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3602A-6363-6743-8D80-E536F90EE42D}" type="datetimeFigureOut">
              <a:rPr lang="de-DE"/>
              <a:pPr>
                <a:defRPr/>
              </a:pPr>
              <a:t>21.04.25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1ED4A980-5D4A-94A6-66C8-5C558B9A7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CB91D764-AE23-4355-21AB-F369ECA27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048FDC-84EC-8B4F-BED5-3FEEC3F849E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33894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62130" y="44450"/>
            <a:ext cx="5410200" cy="9366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643042" y="1357298"/>
            <a:ext cx="7043758" cy="4768865"/>
          </a:xfr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FB8376B-7D58-9E0D-930B-A57644272F3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5724525" y="2924175"/>
            <a:ext cx="3384550" cy="5048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de-DE" altLang="de-DE"/>
              <a:t>Folie: </a:t>
            </a:r>
            <a:fld id="{21BC9CEA-4971-AD4D-9816-DDE1ABF502BD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5" name="Rectangle 37">
            <a:extLst>
              <a:ext uri="{FF2B5EF4-FFF2-40B4-BE49-F238E27FC236}">
                <a16:creationId xmlns:a16="http://schemas.microsoft.com/office/drawing/2014/main" id="{9D7584B3-A43C-4C6F-6ED4-301965FD6532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xfrm>
            <a:off x="2000250" y="6586538"/>
            <a:ext cx="3598863" cy="271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Einführungsvortrag</a:t>
            </a:r>
          </a:p>
        </p:txBody>
      </p:sp>
      <p:sp>
        <p:nvSpPr>
          <p:cNvPr id="6" name="Rectangle 38">
            <a:extLst>
              <a:ext uri="{FF2B5EF4-FFF2-40B4-BE49-F238E27FC236}">
                <a16:creationId xmlns:a16="http://schemas.microsoft.com/office/drawing/2014/main" id="{96A5FB4B-26C7-9028-09A8-629D619365AA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xfrm>
            <a:off x="5867400" y="6584950"/>
            <a:ext cx="3276600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3566357033"/>
      </p:ext>
    </p:extLst>
  </p:cSld>
  <p:clrMapOvr>
    <a:masterClrMapping/>
  </p:clrMapOvr>
  <p:transition>
    <p:split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4CA5D315-2286-17F7-96D4-831009F03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0A0C2-8C96-C84C-B0BB-210D1CE51E8D}" type="datetimeFigureOut">
              <a:rPr lang="de-DE"/>
              <a:pPr>
                <a:defRPr/>
              </a:pPr>
              <a:t>21.04.25</a:t>
            </a:fld>
            <a:endParaRPr 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BFC05066-88BD-ABF2-6BD1-0D7C5DB6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DA39AD4B-367D-613A-23D9-0909E3362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2E4F24-89F1-994D-A4BB-7AE4E393E66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815005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5FA59D65-8B18-2BD8-3334-6A0F94619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F3D6B-7101-2E4A-9048-1254A4BF68E8}" type="datetimeFigureOut">
              <a:rPr lang="de-DE"/>
              <a:pPr>
                <a:defRPr/>
              </a:pPr>
              <a:t>21.04.25</a:t>
            </a:fld>
            <a:endParaRPr lang="de-DE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10BE715C-CB7D-3A2A-25DA-0ECF8D150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F2A1AE62-4B35-D304-E16A-09D902294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D3572-800D-3A4B-8384-0C5C0C5FD00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916319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36C8F5E3-9E98-FC27-7933-4D1ED2F6B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EE320-DD9A-0D40-8F0D-A6CC4E54D8CA}" type="datetimeFigureOut">
              <a:rPr lang="de-DE"/>
              <a:pPr>
                <a:defRPr/>
              </a:pPr>
              <a:t>21.04.25</a:t>
            </a:fld>
            <a:endParaRPr lang="de-DE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67CAEE3E-0149-A9FC-C9B0-920A15A5C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DFECDD8A-12AD-3A5B-F22A-413C52C5F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5F51C-BAA1-7341-8D06-8D1A35E5630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286399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158631B2-9F01-AA00-CC8F-46C9A8D97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2C4B8-5258-704B-9941-FD6ABB023774}" type="datetimeFigureOut">
              <a:rPr lang="de-DE"/>
              <a:pPr>
                <a:defRPr/>
              </a:pPr>
              <a:t>21.04.25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DA08E2CF-4485-4D02-FDE6-E7694F1E7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308D91D3-58C4-AD20-D674-B9087C9F4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3F827-893D-A24C-9B46-679F02EF711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263183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8387BE5F-A28C-768C-68EE-C8C2D9F79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87186-76A2-2E46-90C9-B4C67A629C78}" type="datetimeFigureOut">
              <a:rPr lang="de-DE"/>
              <a:pPr>
                <a:defRPr/>
              </a:pPr>
              <a:t>21.04.25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4F65AA58-8E73-8941-3A63-EDC593D9E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2D9BBF6E-C7FE-B7B9-EC02-65396459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F557B-10E3-F446-AADB-987242E7A0B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64100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5356E26-0392-4891-055B-C006CF796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BD061-3D90-5C44-9D0D-490BA0B2BA19}" type="datetimeFigureOut">
              <a:rPr lang="de-DE"/>
              <a:pPr>
                <a:defRPr/>
              </a:pPr>
              <a:t>21.04.25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E42F6CE-8F45-6A4D-0F33-70980785A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8AAAEB4-66FE-FA55-317C-8F16BB472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503EC-D99B-4A4C-B19B-5A367F3E953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762618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2C94BAF-1EBA-7749-C871-8EBBD834C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FC6C3-B05C-1542-8EA4-729E9DABCC53}" type="datetimeFigureOut">
              <a:rPr lang="de-DE"/>
              <a:pPr>
                <a:defRPr/>
              </a:pPr>
              <a:t>21.04.25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ADC692C-090C-F789-A83B-4BDDF6ECB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E6151AF-ED8F-8BCC-F595-8A3EC9316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5A897B-518A-3740-9B4E-AF024273A55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839958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161CBB3D-02DC-4D83-CA89-FE4ACF160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C1CC8-62CF-D440-81B5-D6BF4605088F}" type="datetimeFigureOut">
              <a:rPr lang="de-DE"/>
              <a:pPr>
                <a:defRPr/>
              </a:pPr>
              <a:t>21.04.25</a:t>
            </a:fld>
            <a:endParaRPr lang="de-DE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348F277E-2E6D-B9F9-AD8E-8A7C57C30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2A5C4DB8-DF90-9E14-F3FD-09AC9EC3F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72C455-2010-CC4C-8FCA-3367204BE3F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100335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193ECE-6CBE-396A-5693-BB58C5A67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BD542-37D8-9844-8016-255741D531A8}" type="datetimeFigureOut">
              <a:rPr lang="de-DE"/>
              <a:pPr>
                <a:defRPr/>
              </a:pPr>
              <a:t>21.04.25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2BB0DB-9A70-DFEE-A38D-E642ACDF2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5568A95-5547-A47C-A42C-1E30753DF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C1D527-A786-C944-B60F-1A3E4C6F04B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950708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2300823-BB21-84A0-1659-C4FE6215C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F5434-1491-0341-8287-40A9074F60D5}" type="datetimeFigureOut">
              <a:rPr lang="de-DE"/>
              <a:pPr>
                <a:defRPr/>
              </a:pPr>
              <a:t>21.04.25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6CC96C1-9828-7F41-8F25-30CC33E9D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FBF63DC-29C8-57E6-B6A4-9F18CCD7B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D710D7-E87C-1F44-AEF4-544AA58C8B4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49140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62130" y="44450"/>
            <a:ext cx="5410200" cy="9366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0CB2FCC-82E8-B2E8-7C90-CB8A437DD1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724525" y="2924175"/>
            <a:ext cx="3384550" cy="5048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de-DE" altLang="de-DE"/>
              <a:t>Folie: </a:t>
            </a:r>
            <a:fld id="{D81405A5-FE20-0F4C-BD7C-401AB9087247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D90A22-731C-E9ED-120B-E978C72BDF11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000250" y="6586538"/>
            <a:ext cx="3598863" cy="271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Juni 2010 - Klinikfortbildung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A4E8F8E-E4B4-C291-29A0-F501F3F7CE8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867400" y="6584950"/>
            <a:ext cx="3276600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W. Arends</a:t>
            </a:r>
          </a:p>
        </p:txBody>
      </p:sp>
    </p:spTree>
    <p:extLst>
      <p:ext uri="{BB962C8B-B14F-4D97-AF65-F5344CB8AC3E}">
        <p14:creationId xmlns:p14="http://schemas.microsoft.com/office/powerpoint/2010/main" val="318650064"/>
      </p:ext>
    </p:extLst>
  </p:cSld>
  <p:clrMapOvr>
    <a:masterClrMapping/>
  </p:clrMapOvr>
  <p:transition>
    <p:split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9170BE-D0E9-5EB4-69CF-19C2C9EDD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88090-9209-BB43-B21A-33CBA0013CD3}" type="datetimeFigureOut">
              <a:rPr lang="de-DE"/>
              <a:pPr>
                <a:defRPr/>
              </a:pPr>
              <a:t>21.04.25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2DFA6BD-6289-AF4F-E069-A76D0DAA5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C39F5A-0376-4008-7856-F6E0961DB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F7251-2B67-5143-8B2B-B833581DBB1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538866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BA655F54-653B-E633-E58F-FB66ABDAA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A955A-AE08-4445-BDFA-E9694669672E}" type="datetimeFigureOut">
              <a:rPr lang="de-DE"/>
              <a:pPr>
                <a:defRPr/>
              </a:pPr>
              <a:t>21.04.25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EA4CA03D-98A9-4425-04E7-7B01E88EF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B2C4D996-11C7-CC52-88AA-9814CE067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2A2BE-6591-474D-9B75-74844E052AC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842306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ACA08379-7A1B-9D75-DBE9-1BE2A0576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8EA74-63EA-8844-94DA-646337E0EEA0}" type="datetimeFigureOut">
              <a:rPr lang="de-DE"/>
              <a:pPr>
                <a:defRPr/>
              </a:pPr>
              <a:t>21.04.25</a:t>
            </a:fld>
            <a:endParaRPr 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76F1B90A-1CFA-F8BD-2DCC-23E34768E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8037E974-C10A-D0E3-002A-AD0DBFE97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21440-74C8-844F-80F4-D0395AB96D3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766627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AF738EC6-26EE-C009-9DD6-42DF4CDEC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88886-757B-AC48-B94A-6DD6EC1A4F1B}" type="datetimeFigureOut">
              <a:rPr lang="de-DE"/>
              <a:pPr>
                <a:defRPr/>
              </a:pPr>
              <a:t>21.04.25</a:t>
            </a:fld>
            <a:endParaRPr lang="de-DE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DC78EF44-EDA1-6668-7A8A-C6D75EE09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9DF28932-ED0F-FBEE-7F29-F788094D0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DD6145-EABC-CE46-BC48-D134766522E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146211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C1D85773-C2BE-79FE-50D6-D3E5A5B61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422C8-FE89-AD47-A535-60C4459E3CFF}" type="datetimeFigureOut">
              <a:rPr lang="de-DE"/>
              <a:pPr>
                <a:defRPr/>
              </a:pPr>
              <a:t>21.04.25</a:t>
            </a:fld>
            <a:endParaRPr lang="de-DE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390C8D1A-BA4A-DEF9-60A0-5ED4351F0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6D69F478-CD9F-14C3-A1A7-2737F764F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14C1D0-7A53-8F45-B732-9C92800D35C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574635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67EC1238-12C1-5C84-5839-9692206FB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BE5C6-961E-754B-9847-16D1320B2723}" type="datetimeFigureOut">
              <a:rPr lang="de-DE"/>
              <a:pPr>
                <a:defRPr/>
              </a:pPr>
              <a:t>21.04.25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9810AC7C-9F43-6B3C-ECA5-98FCE4FB7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16F1082A-5A63-BF98-10E8-D54567A0D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AA4593-3E61-434F-939B-2C7F6D63799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144692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29725343-9C2E-1D9D-5FD2-5F73FE9D2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826D1-3D96-5141-AC7F-5AE9EFCA7F2A}" type="datetimeFigureOut">
              <a:rPr lang="de-DE"/>
              <a:pPr>
                <a:defRPr/>
              </a:pPr>
              <a:t>21.04.25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C865BDEB-CD22-14EE-C142-A140A5CA6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6ED48CA9-59FD-F06F-196D-6D57182F1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E1BDC2-DE85-314C-A3DC-BD91AA551BD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225423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E908204-B123-183A-FDE3-3F2FF6504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D3EBE-E054-3F46-ACE7-DE44881B4956}" type="datetimeFigureOut">
              <a:rPr lang="de-DE"/>
              <a:pPr>
                <a:defRPr/>
              </a:pPr>
              <a:t>21.04.25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39589E9-0024-CF57-0BF2-6770DC295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9A2C13B-E9B2-B968-4D45-A443FD200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C07843-281B-E945-BEEF-48DF59FF37C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115297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309EF02-6846-9245-0354-83617212D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77227-C291-8D4D-8280-583925C09445}" type="datetimeFigureOut">
              <a:rPr lang="de-DE"/>
              <a:pPr>
                <a:defRPr/>
              </a:pPr>
              <a:t>21.04.25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67BA388-AD87-B11C-87D2-67C7532C8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4ABD22C-D0B0-B5B7-B722-2E12E31F7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7A878-CEB2-9146-BD8C-5E878107CB8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895240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17A9068A-61CE-091C-CDDD-890377183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642BB-7B36-BB43-AAD3-A60A8D99BC36}" type="datetimeFigureOut">
              <a:rPr lang="de-DE"/>
              <a:pPr>
                <a:defRPr/>
              </a:pPr>
              <a:t>21.04.25</a:t>
            </a:fld>
            <a:endParaRPr lang="de-DE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DFD6A402-1FCE-10E3-17D4-9DBB19F7D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1A4A2E60-A243-F0BB-2D39-731E20DA2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A383B8-A58C-D247-BDDE-2F5E75B7ECB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2884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E0D7F57-249B-DFFB-0F8A-A5788BF9D87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5724525" y="2924175"/>
            <a:ext cx="3384550" cy="5048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de-DE" altLang="de-DE"/>
              <a:t>Folie: </a:t>
            </a:r>
            <a:fld id="{89F1BF33-0BC9-EA49-8DC6-8C0C951E8942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5" name="Rectangle 37">
            <a:extLst>
              <a:ext uri="{FF2B5EF4-FFF2-40B4-BE49-F238E27FC236}">
                <a16:creationId xmlns:a16="http://schemas.microsoft.com/office/drawing/2014/main" id="{7757780D-02AB-3F9F-F6A4-6FE62B0E4833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xfrm>
            <a:off x="2000250" y="6586538"/>
            <a:ext cx="3598863" cy="271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Juni 2010 - Klinikfortbildung</a:t>
            </a:r>
          </a:p>
        </p:txBody>
      </p:sp>
      <p:sp>
        <p:nvSpPr>
          <p:cNvPr id="6" name="Rectangle 38">
            <a:extLst>
              <a:ext uri="{FF2B5EF4-FFF2-40B4-BE49-F238E27FC236}">
                <a16:creationId xmlns:a16="http://schemas.microsoft.com/office/drawing/2014/main" id="{2605A3AE-EE50-7212-1D42-9E907AAB17B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xfrm>
            <a:off x="5867400" y="6584950"/>
            <a:ext cx="3276600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W. Arends</a:t>
            </a:r>
          </a:p>
        </p:txBody>
      </p:sp>
    </p:spTree>
    <p:extLst>
      <p:ext uri="{BB962C8B-B14F-4D97-AF65-F5344CB8AC3E}">
        <p14:creationId xmlns:p14="http://schemas.microsoft.com/office/powerpoint/2010/main" val="2867474157"/>
      </p:ext>
    </p:extLst>
  </p:cSld>
  <p:clrMapOvr>
    <a:masterClrMapping/>
  </p:clrMapOvr>
  <p:transition>
    <p:split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AAF209A-B215-DE06-0CE3-35E76D1DD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A3DAF-808E-5446-958F-2F674E81FCC3}" type="datetimeFigureOut">
              <a:rPr lang="de-DE"/>
              <a:pPr>
                <a:defRPr/>
              </a:pPr>
              <a:t>21.04.25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5386ECE-AE05-35D1-3873-8C11B2657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04BC52-EFF6-0FB6-927D-0B3BB9964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DF19F1-60A6-F245-996F-AC8048F99C3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898372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0F7A144-26BF-FE0E-7216-9AE338926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114AF-B646-7443-87EE-1C42EE7EBD49}" type="datetimeFigureOut">
              <a:rPr lang="de-DE"/>
              <a:pPr>
                <a:defRPr/>
              </a:pPr>
              <a:t>21.04.25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732B163-CE90-AD54-6660-73ABB007C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36EFDC1-5450-1FB5-F508-CADF53854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3DC3FC-3612-6D47-A991-77D1E954853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621394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539E6A9-FCDD-9052-31FF-98DCFEC1E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7D8CD-85A5-3348-9842-7F8CC161271B}" type="datetimeFigureOut">
              <a:rPr lang="de-DE"/>
              <a:pPr>
                <a:defRPr/>
              </a:pPr>
              <a:t>21.04.25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D6692A4-FA95-8936-3B8A-2B100F69C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3348D1B-8C69-4AB2-16AA-012BEE80D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7130B1-47BE-EB49-B64F-9D443B28371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630058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1BC162A1-7EBE-34FA-9E42-7261CC038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6C59C-7237-B54E-9EFE-7AC03E85CCF1}" type="datetimeFigureOut">
              <a:rPr lang="de-DE"/>
              <a:pPr>
                <a:defRPr/>
              </a:pPr>
              <a:t>21.04.25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29E65F0B-E978-F262-D5D8-C3C32D8A1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A74A0008-6163-AD6D-2838-A842E4AF7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3FAE0-970A-854B-B03E-62954A2B7C5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306222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2D0D0944-1E30-2A08-4EBB-F86CADAEE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04217-3DF4-364E-B2AB-4E6F59C07024}" type="datetimeFigureOut">
              <a:rPr lang="de-DE"/>
              <a:pPr>
                <a:defRPr/>
              </a:pPr>
              <a:t>21.04.25</a:t>
            </a:fld>
            <a:endParaRPr 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8E668DAA-AB1E-70DC-F11E-33F1CDFE2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A4402A6B-C884-FB85-7A32-C16C96376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621A4E-78D5-D24E-B010-0FB7FF8226C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717329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4274F0F3-0A48-35D5-E42D-AB84298A3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E619A-4142-3E45-A0D3-38AFF9D03AFA}" type="datetimeFigureOut">
              <a:rPr lang="de-DE"/>
              <a:pPr>
                <a:defRPr/>
              </a:pPr>
              <a:t>21.04.25</a:t>
            </a:fld>
            <a:endParaRPr lang="de-DE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7965553C-B528-56B9-656C-75754BCFA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65BC18AB-1C30-BD1F-8E22-3EC1ADC8E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7ABC8-5316-394B-8494-1796A11554D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7781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2EF68D95-30AD-8AB9-8AC7-BD8AEFE9B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C61E5-EE8C-9745-8E55-A7D798138643}" type="datetimeFigureOut">
              <a:rPr lang="de-DE"/>
              <a:pPr>
                <a:defRPr/>
              </a:pPr>
              <a:t>21.04.25</a:t>
            </a:fld>
            <a:endParaRPr lang="de-DE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A513C27B-0B15-8001-84AB-250938157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D43146AC-8653-E761-4322-BE184FB06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357791-C11B-0E42-9877-0BF853A2D6D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200373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4211D2D4-522E-033F-4901-5E79B0910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EC232-1D69-4343-9F27-71865979F304}" type="datetimeFigureOut">
              <a:rPr lang="de-DE"/>
              <a:pPr>
                <a:defRPr/>
              </a:pPr>
              <a:t>21.04.25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36B5E7F9-39B7-9BA2-2FE2-DDC9B39DB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54223679-8CE1-3EDE-247E-E4AD734BD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BC54DF-A2EA-3A45-A8DC-BAFFCD5A318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165392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D88D43AC-D336-CC05-6293-4362B9F06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D3FC9-FB62-5542-AB27-ECD9EBD32755}" type="datetimeFigureOut">
              <a:rPr lang="de-DE"/>
              <a:pPr>
                <a:defRPr/>
              </a:pPr>
              <a:t>21.04.25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2F56E82B-A06D-B1A4-1F88-F389D7A64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2B8D6749-9C15-0059-6FD8-7DAF8D074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1223E7-3099-884A-A93C-A26CA9E25CD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249000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812B99-3729-4DAC-D395-7140F3A1C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CF6ED-F7F7-C641-A020-BED44AE7E1CC}" type="datetimeFigureOut">
              <a:rPr lang="de-DE"/>
              <a:pPr>
                <a:defRPr/>
              </a:pPr>
              <a:t>21.04.25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B93D63E-FF5D-4EF0-D33D-1416ABD02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7392489-67CB-BBF2-557A-0E00E85B9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9A2063-5A1A-0241-9A36-5BD8A9A6E31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85926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90692" y="44450"/>
            <a:ext cx="5410200" cy="9366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628812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819812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BDCE07C-89A6-7F3B-BE76-F99A77EDBA3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5724525" y="2924175"/>
            <a:ext cx="3384550" cy="5048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de-DE" altLang="de-DE"/>
              <a:t>Folie: </a:t>
            </a:r>
            <a:fld id="{D58E466B-3769-D84B-9509-2DCEEDB7D900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0929737D-B52A-27C1-BA18-4BC627420ED9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xfrm>
            <a:off x="2000250" y="6586538"/>
            <a:ext cx="3598863" cy="271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Juni 2010 - Klinikfortbildung</a:t>
            </a:r>
          </a:p>
        </p:txBody>
      </p:sp>
      <p:sp>
        <p:nvSpPr>
          <p:cNvPr id="7" name="Rectangle 38">
            <a:extLst>
              <a:ext uri="{FF2B5EF4-FFF2-40B4-BE49-F238E27FC236}">
                <a16:creationId xmlns:a16="http://schemas.microsoft.com/office/drawing/2014/main" id="{35B23433-E494-F82E-895B-4FDC33487B9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xfrm>
            <a:off x="5867400" y="6584950"/>
            <a:ext cx="3276600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W. Arends</a:t>
            </a:r>
          </a:p>
        </p:txBody>
      </p:sp>
    </p:spTree>
    <p:extLst>
      <p:ext uri="{BB962C8B-B14F-4D97-AF65-F5344CB8AC3E}">
        <p14:creationId xmlns:p14="http://schemas.microsoft.com/office/powerpoint/2010/main" val="2384426101"/>
      </p:ext>
    </p:extLst>
  </p:cSld>
  <p:clrMapOvr>
    <a:masterClrMapping/>
  </p:clrMapOvr>
  <p:transition>
    <p:split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3C5D3F0-1DF1-97E8-58BF-4007BD473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D9704-1976-DA4A-AA8D-0103874E2EBB}" type="datetimeFigureOut">
              <a:rPr lang="de-DE"/>
              <a:pPr>
                <a:defRPr/>
              </a:pPr>
              <a:t>21.04.25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8F3A7E0-F564-B3E9-2240-4251883DE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4C7A5B0-1CF4-80A3-86D3-AB2D21EA8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B409C1-D2B0-1E4D-A9BE-089D2CCD4B0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039101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BA06D2E7-37F2-EAAF-031B-1F08A463C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17373-2A68-C643-9BBB-97C3C4DFFC84}" type="datetimeFigureOut">
              <a:rPr lang="de-DE"/>
              <a:pPr>
                <a:defRPr/>
              </a:pPr>
              <a:t>21.04.25</a:t>
            </a:fld>
            <a:endParaRPr lang="de-DE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024B39C1-FDAD-0AB2-8F46-53358E384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6BDC2201-4864-C6F1-5776-33B0A0F94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EF85F-7B15-794A-9C38-78E4B776E40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402140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E6C59CF-7F34-11C1-4EBC-D8E2FDC76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1E59D-7548-3B4C-9CF9-DFC471127751}" type="datetimeFigureOut">
              <a:rPr lang="de-DE"/>
              <a:pPr>
                <a:defRPr/>
              </a:pPr>
              <a:t>21.04.25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1919793-9C9D-08F3-C64E-D0984058D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AD9D476-C566-3850-4D97-E920CA3C8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F28D0-5312-B94F-809C-BE80375EC9D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398038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A0D6387-F060-EC42-64AB-083400820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1880E-E20E-7742-94CE-0726ED55FE93}" type="datetimeFigureOut">
              <a:rPr lang="de-DE"/>
              <a:pPr>
                <a:defRPr/>
              </a:pPr>
              <a:t>21.04.25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9E7856A-12EE-A2F4-7429-569DEAD6E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A9F128A-E545-24F9-B642-85F31F7EB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C58311-9DCF-6244-82F6-C01305E2CCF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424841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1F96BE6-F06F-8D37-1AB4-FF9D1667F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1F7AE-B7D3-2F4B-8CE8-E0158638860D}" type="datetimeFigureOut">
              <a:rPr lang="de-DE"/>
              <a:pPr>
                <a:defRPr/>
              </a:pPr>
              <a:t>21.04.25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98FE902-2422-C280-682E-B7817951E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180C423-6F50-59B0-5773-309E3A961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E5C4E-10DE-9F45-A19D-70FDC30A006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68352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638FAC08-09DB-9C59-643E-9641F682E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1379C-45B3-5D4D-A6EE-CC4BE7A8C04E}" type="datetimeFigureOut">
              <a:rPr lang="de-DE"/>
              <a:pPr>
                <a:defRPr/>
              </a:pPr>
              <a:t>21.04.25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66561619-5ECC-09A5-B6E7-BE9E87506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585FEAE7-C6F1-D1D9-EE91-056F003D8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8CFA4-A1FF-804C-9BB7-96714F0304C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704713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09B2E71F-7AFA-EEF1-B6C6-449E9BFF6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A9EA5-956A-1944-AF75-A36D1D2DE566}" type="datetimeFigureOut">
              <a:rPr lang="de-DE"/>
              <a:pPr>
                <a:defRPr/>
              </a:pPr>
              <a:t>21.04.25</a:t>
            </a:fld>
            <a:endParaRPr 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34B83B98-6CB5-8AED-09FA-A5F796458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63CB5FFF-C613-DD23-42BE-7B1AB9B22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B0A777-BA12-C844-943C-4766B31AB3C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296221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E0F612F9-FF98-F26A-29F4-9BAF5F04F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1CEBB-B624-974F-91E1-758561E4EDC0}" type="datetimeFigureOut">
              <a:rPr lang="de-DE"/>
              <a:pPr>
                <a:defRPr/>
              </a:pPr>
              <a:t>21.04.25</a:t>
            </a:fld>
            <a:endParaRPr lang="de-DE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1A54FE4F-74E6-5148-1785-36A9B7CBD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D706F24E-ED37-A24F-91AC-DCC9CF60E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F058F1-85DA-544A-88E5-4619B0F4F25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463860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1551A330-B037-A0F0-7220-4E586F7FD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5BE4C-0535-CC43-B8FC-745A5391D2D6}" type="datetimeFigureOut">
              <a:rPr lang="de-DE"/>
              <a:pPr>
                <a:defRPr/>
              </a:pPr>
              <a:t>21.04.25</a:t>
            </a:fld>
            <a:endParaRPr lang="de-DE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0F18E861-7CE2-D14F-800E-605EF6E65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A172C8AE-F8DF-89D1-6C84-451AC235B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5EA84-6D2B-5F42-A8FE-3518ED4B0F3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586725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01134222-7ABD-1203-1052-94550A66E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E6DD2-8686-074D-A888-204C00D73846}" type="datetimeFigureOut">
              <a:rPr lang="de-DE"/>
              <a:pPr>
                <a:defRPr/>
              </a:pPr>
              <a:t>21.04.25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668C75E2-60D4-2F9B-015C-2DFAE819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4DB3E02E-C7B4-329F-92E3-0A58BDF0B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7602D-319C-2048-B94F-C697087055E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81522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71604" y="-71462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71604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71604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7594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7594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751024-10FF-01AD-6488-A655C6E86B0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5724525" y="2924175"/>
            <a:ext cx="3384550" cy="5048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de-DE" altLang="de-DE"/>
              <a:t>Folie: </a:t>
            </a:r>
            <a:fld id="{49FFB1CF-38D3-5741-9FB3-ED9AB70608DA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8" name="Rectangle 37">
            <a:extLst>
              <a:ext uri="{FF2B5EF4-FFF2-40B4-BE49-F238E27FC236}">
                <a16:creationId xmlns:a16="http://schemas.microsoft.com/office/drawing/2014/main" id="{8B8EC47A-34F5-AD4D-3887-10993860AE04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xfrm>
            <a:off x="2000250" y="6586538"/>
            <a:ext cx="3598863" cy="271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Juni 2010 - Klinikfortbildung</a:t>
            </a:r>
          </a:p>
        </p:txBody>
      </p:sp>
      <p:sp>
        <p:nvSpPr>
          <p:cNvPr id="9" name="Rectangle 38">
            <a:extLst>
              <a:ext uri="{FF2B5EF4-FFF2-40B4-BE49-F238E27FC236}">
                <a16:creationId xmlns:a16="http://schemas.microsoft.com/office/drawing/2014/main" id="{D602C1E7-3FC5-C27E-0024-AAB424587AFE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xfrm>
            <a:off x="5867400" y="6584950"/>
            <a:ext cx="3276600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W. Arends</a:t>
            </a:r>
          </a:p>
        </p:txBody>
      </p:sp>
    </p:spTree>
    <p:extLst>
      <p:ext uri="{BB962C8B-B14F-4D97-AF65-F5344CB8AC3E}">
        <p14:creationId xmlns:p14="http://schemas.microsoft.com/office/powerpoint/2010/main" val="1279548650"/>
      </p:ext>
    </p:extLst>
  </p:cSld>
  <p:clrMapOvr>
    <a:masterClrMapping/>
  </p:clrMapOvr>
  <p:transition>
    <p:split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96B062B9-40B3-BECF-70D7-6F7C90877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24A86-29D7-8443-8B04-E2A1074EB5A0}" type="datetimeFigureOut">
              <a:rPr lang="de-DE"/>
              <a:pPr>
                <a:defRPr/>
              </a:pPr>
              <a:t>21.04.25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4A2011AB-228C-7B9F-A731-633B80124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B4B670AC-A4D2-BD46-5872-CAB6D6EEC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65955-8B40-784F-9F49-3563079D9FA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94788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002F351-F53C-E45D-755D-9DCD4057B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4BEB0-3E64-A648-A432-E6F6F2575A3E}" type="datetimeFigureOut">
              <a:rPr lang="de-DE"/>
              <a:pPr>
                <a:defRPr/>
              </a:pPr>
              <a:t>21.04.25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54675D6-0CED-75EA-556F-560747D91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3610A02-F31F-5F0D-2557-CF0A55A15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7E4949-EF80-7149-846E-FD6645B45CF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5238979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406DCD7-9602-F13D-8EA8-B21DB5A8F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2AB72-A14B-7848-A55E-D2AF0F753237}" type="datetimeFigureOut">
              <a:rPr lang="de-DE"/>
              <a:pPr>
                <a:defRPr/>
              </a:pPr>
              <a:t>21.04.25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9F8AC9B-2F05-C97F-4B2B-18CA71AFD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9817B8-EEAB-6201-D761-204A720C7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372A59-30E9-2B49-BB72-C8806D7FEDC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749052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AAA846C-982F-E3C1-E7F0-63165C908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08E6A-4A0E-8843-AD6D-976EEEC44EA8}" type="datetimeFigureOut">
              <a:rPr lang="de-DE"/>
              <a:pPr>
                <a:defRPr/>
              </a:pPr>
              <a:t>21.04.25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B0E7FB3-22E8-42E9-19F0-1875A7014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1C03913-B6EE-DB7F-65F5-0DF684FB0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4C26B-693B-3043-BCDD-16884EC2E5A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251753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EAD3DEA-7696-66B9-A0E4-B2C83CA65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CB772-8CAD-AD42-AE5E-607191274A07}" type="datetimeFigureOut">
              <a:rPr lang="de-DE"/>
              <a:pPr>
                <a:defRPr/>
              </a:pPr>
              <a:t>21.04.25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E62C42-6F1E-BB9D-03CF-711738AEB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24C302-808F-B420-74B7-8EA1B8A9C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2BEF63-B8D7-1644-81B4-69F8B335C01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907598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22372C7-3BD1-2C30-CD4C-DB077D9B3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FD416-7343-CC4D-8795-0B60E7F61E08}" type="datetimeFigureOut">
              <a:rPr lang="de-DE"/>
              <a:pPr>
                <a:defRPr/>
              </a:pPr>
              <a:t>21.04.25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1827117-5240-1DA9-A1D3-4C24FC914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FC69499-118D-261F-4484-6FBE4A0F7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20879C-331A-B648-BADF-C1C283ED4EA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7250715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B1752DA8-CF59-BE8A-A327-510486490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60192-1C02-634B-AA3F-E59C8DBC568C}" type="datetimeFigureOut">
              <a:rPr lang="de-DE"/>
              <a:pPr>
                <a:defRPr/>
              </a:pPr>
              <a:t>21.04.25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E8E10FE4-AB92-8D55-3783-F46223FC8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E97EA6E9-3EBF-4340-E9AA-69B20042D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F77085-5EAB-8E40-A1CB-5858D61443C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3645776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D16A8707-95B5-6A23-41A5-212F63711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46252-8862-3A4E-997C-2094D5AFC18D}" type="datetimeFigureOut">
              <a:rPr lang="de-DE"/>
              <a:pPr>
                <a:defRPr/>
              </a:pPr>
              <a:t>21.04.25</a:t>
            </a:fld>
            <a:endParaRPr 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5F4EE2F5-DC94-5269-A7D2-28C710E1E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0D91C14C-4970-4DD6-A948-7BB9EEB43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49E5A-ECC6-7944-9031-D52E2F5F916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848360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F205656D-0F78-1BBA-53B8-EA0D1ED3A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FEC99-4D7D-1945-A84C-E565E7212D87}" type="datetimeFigureOut">
              <a:rPr lang="de-DE"/>
              <a:pPr>
                <a:defRPr/>
              </a:pPr>
              <a:t>21.04.25</a:t>
            </a:fld>
            <a:endParaRPr lang="de-DE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C8B47BD5-DA99-634F-7DCF-3FA7616A6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55D65B8B-D1AE-E9C7-330F-F882B4E2D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C89A77-49D0-7649-A30C-6FED255156B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0924096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46915A3F-60B0-E904-4B1C-7FC970B1C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AA6B2-7252-9E47-9882-DFC2DDEA5506}" type="datetimeFigureOut">
              <a:rPr lang="de-DE"/>
              <a:pPr>
                <a:defRPr/>
              </a:pPr>
              <a:t>21.04.25</a:t>
            </a:fld>
            <a:endParaRPr lang="de-DE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FF99902A-B287-14F3-F51D-2BA247E48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CA9EE21F-E280-E800-C317-A2014E21C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A2C1A4-CDBC-E242-AF43-961C5E93C3F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06523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90692" y="44450"/>
            <a:ext cx="5410200" cy="9366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C7AC8C73-8484-F1AB-16FE-DB88D4114F1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5724525" y="2924175"/>
            <a:ext cx="3384550" cy="5048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de-DE" altLang="de-DE"/>
              <a:t>Folie: </a:t>
            </a:r>
            <a:fld id="{DFC39834-FD37-F74D-96F5-C0B96116489B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4" name="Rectangle 37">
            <a:extLst>
              <a:ext uri="{FF2B5EF4-FFF2-40B4-BE49-F238E27FC236}">
                <a16:creationId xmlns:a16="http://schemas.microsoft.com/office/drawing/2014/main" id="{B04E32D9-8AC5-261E-4DB3-7C9655790209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xfrm>
            <a:off x="2000250" y="6586538"/>
            <a:ext cx="3598863" cy="271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Juni 2010 - Klinikfortbildung</a:t>
            </a:r>
          </a:p>
        </p:txBody>
      </p:sp>
      <p:sp>
        <p:nvSpPr>
          <p:cNvPr id="5" name="Rectangle 38">
            <a:extLst>
              <a:ext uri="{FF2B5EF4-FFF2-40B4-BE49-F238E27FC236}">
                <a16:creationId xmlns:a16="http://schemas.microsoft.com/office/drawing/2014/main" id="{B4A0B668-4CEF-D368-8517-E6B76954A541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xfrm>
            <a:off x="5867400" y="6584950"/>
            <a:ext cx="3276600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W. Arends</a:t>
            </a:r>
          </a:p>
        </p:txBody>
      </p:sp>
    </p:spTree>
    <p:extLst>
      <p:ext uri="{BB962C8B-B14F-4D97-AF65-F5344CB8AC3E}">
        <p14:creationId xmlns:p14="http://schemas.microsoft.com/office/powerpoint/2010/main" val="757771839"/>
      </p:ext>
    </p:extLst>
  </p:cSld>
  <p:clrMapOvr>
    <a:masterClrMapping/>
  </p:clrMapOvr>
  <p:transition>
    <p:split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4E65D901-A13B-E6C1-7DDC-05D51D345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09B73-1C72-2A49-8851-A12B626CB050}" type="datetimeFigureOut">
              <a:rPr lang="de-DE"/>
              <a:pPr>
                <a:defRPr/>
              </a:pPr>
              <a:t>21.04.25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03C124E5-1FCC-31FA-D289-EA2D4FFF4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71C643B2-EFAB-6618-5658-447A5E3AD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D3838B-BA72-354A-82ED-36E8D4D220E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1598151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A5E95C44-32E3-44E4-84B1-CFC387079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62D33-ABB5-F941-8E0E-80CBFFE15DDE}" type="datetimeFigureOut">
              <a:rPr lang="de-DE"/>
              <a:pPr>
                <a:defRPr/>
              </a:pPr>
              <a:t>21.04.25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525841D8-E5FE-9DBE-938E-5DF18EE31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186F17A9-E557-9507-91B3-CAE9415C2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BA68AD-3C6F-F042-9344-F240BD1350C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210259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7393C21-1B7D-BDCF-5854-693BDEF93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8EEC1-10EB-8F42-9919-59804B69AF40}" type="datetimeFigureOut">
              <a:rPr lang="de-DE"/>
              <a:pPr>
                <a:defRPr/>
              </a:pPr>
              <a:t>21.04.25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887836-6CF8-04E6-AF4E-B3F337C7A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169C5DE-FB29-D759-5FA5-B1896185A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68014-718E-754F-AB60-ABFCB66D57B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681097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8262B26-ED46-2EC1-AE20-912BA368D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6C27F-2E5D-6240-BEDC-4D6C1BD36737}" type="datetimeFigureOut">
              <a:rPr lang="de-DE"/>
              <a:pPr>
                <a:defRPr/>
              </a:pPr>
              <a:t>21.04.25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39453B1-8648-F20D-74F5-052A5D05C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DA817CA-2844-D9CC-529F-C5E10E9C1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F07086-0390-E843-ACFD-64B92F619B5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2002096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BDB846D0-A7D2-B03F-93BE-11643E6C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52686-EE9D-2047-83BB-E33C755D4CA0}" type="datetimeFigureOut">
              <a:rPr lang="de-DE"/>
              <a:pPr>
                <a:defRPr/>
              </a:pPr>
              <a:t>21.04.25</a:t>
            </a:fld>
            <a:endParaRPr lang="de-DE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D30C0C4D-3E64-2B92-4154-EA849B3C1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661853FD-B329-99D2-F6D5-78E2B87C7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8AF95-8F91-CF45-AC58-FD13A2C89E9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0514362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AA92BF5-EAF2-525F-01EC-B050BBC47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87724-B5AE-4645-831D-EBBE633D4324}" type="datetimeFigureOut">
              <a:rPr lang="de-DE"/>
              <a:pPr>
                <a:defRPr/>
              </a:pPr>
              <a:t>21.04.25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ADD3517-3001-1C3B-3287-5BDF9A503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73ACDC-D47B-5547-2988-452B517E2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DD2737-4FD6-3E4A-BC17-25D615D78F5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4948615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83CA7FD-6F49-621B-94FC-B662C6BEF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6DA9F-BA6C-544C-822C-8CE6E0364974}" type="datetimeFigureOut">
              <a:rPr lang="de-DE"/>
              <a:pPr>
                <a:defRPr/>
              </a:pPr>
              <a:t>21.04.25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6DCF521-FF25-B3D5-8591-FCCC486DE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4C1FC91-3BC9-4278-FE04-638D3E34C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31D2A-F760-434F-BA35-65C8DB18CD7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8027583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4A80CD6-2206-4D5C-F363-131981938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57058-2D4A-4846-90D9-D91F28C2B293}" type="datetimeFigureOut">
              <a:rPr lang="de-DE"/>
              <a:pPr>
                <a:defRPr/>
              </a:pPr>
              <a:t>21.04.25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208491E-5330-BD12-5AE4-E5B9749CD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360ADEC-7386-EDCD-C8F1-D32C0A7C7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BF9DFE-5882-6F47-9238-7445E4C6C1B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7274113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584D48AF-2624-277F-82F3-932E6FD72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11AF4-C906-D54F-A109-23743500EC94}" type="datetimeFigureOut">
              <a:rPr lang="de-DE"/>
              <a:pPr>
                <a:defRPr/>
              </a:pPr>
              <a:t>21.04.25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E1C449AA-5A9E-A309-4155-90D236B11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5F277EFB-B345-7F48-7620-B868BB9D2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32BB7E-8287-CE4D-9FE1-F0DB035716A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3982481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A7724121-E3AB-AFE2-50C8-2A122C92B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C5DD2-5A25-AE4A-98B2-23E5B011EC50}" type="datetimeFigureOut">
              <a:rPr lang="de-DE"/>
              <a:pPr>
                <a:defRPr/>
              </a:pPr>
              <a:t>21.04.25</a:t>
            </a:fld>
            <a:endParaRPr 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A227E625-E49F-C33D-DE07-E5FC337C2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96D1FB2E-1047-DFC1-BDF1-9C5229409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DB4D8B-0770-A149-AEC1-FB69EF811DC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04008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01827295-27BE-BE1E-0A50-58ADF033DD1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5724525" y="2924175"/>
            <a:ext cx="3384550" cy="5048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de-DE" altLang="de-DE"/>
              <a:t>Folie: </a:t>
            </a:r>
            <a:fld id="{6F8F2998-35BA-C442-B99C-B0149EBFF6C4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3" name="Rectangle 37">
            <a:extLst>
              <a:ext uri="{FF2B5EF4-FFF2-40B4-BE49-F238E27FC236}">
                <a16:creationId xmlns:a16="http://schemas.microsoft.com/office/drawing/2014/main" id="{72363FDD-5B21-C64F-1C84-D763E3969140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xfrm>
            <a:off x="2000250" y="6586538"/>
            <a:ext cx="3598863" cy="271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Juni 2010 - Klinikfortbildung</a:t>
            </a:r>
          </a:p>
        </p:txBody>
      </p:sp>
      <p:sp>
        <p:nvSpPr>
          <p:cNvPr id="4" name="Rectangle 38">
            <a:extLst>
              <a:ext uri="{FF2B5EF4-FFF2-40B4-BE49-F238E27FC236}">
                <a16:creationId xmlns:a16="http://schemas.microsoft.com/office/drawing/2014/main" id="{2F8F689A-A6CC-D296-0118-37505DB5387E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xfrm>
            <a:off x="5867400" y="6584950"/>
            <a:ext cx="3276600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W. Arends</a:t>
            </a:r>
          </a:p>
        </p:txBody>
      </p:sp>
    </p:spTree>
    <p:extLst>
      <p:ext uri="{BB962C8B-B14F-4D97-AF65-F5344CB8AC3E}">
        <p14:creationId xmlns:p14="http://schemas.microsoft.com/office/powerpoint/2010/main" val="3221200261"/>
      </p:ext>
    </p:extLst>
  </p:cSld>
  <p:clrMapOvr>
    <a:masterClrMapping/>
  </p:clrMapOvr>
  <p:transition>
    <p:split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5E56B775-3F40-1800-83AB-959C33419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46F5B-8D5D-1141-9D05-3B391CAD7EC0}" type="datetimeFigureOut">
              <a:rPr lang="de-DE"/>
              <a:pPr>
                <a:defRPr/>
              </a:pPr>
              <a:t>21.04.25</a:t>
            </a:fld>
            <a:endParaRPr lang="de-DE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5D2CABD5-A324-B4F9-1BFA-E5C1A8193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FB8F794A-0096-4FCC-E2E7-68A416176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E5256E-C7A1-2344-A2F8-5F35E2B1A83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065178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9D91DEA2-006A-8B06-2F9B-73F6DE220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7E7D9-206B-FF46-8205-55ADF6108797}" type="datetimeFigureOut">
              <a:rPr lang="de-DE"/>
              <a:pPr>
                <a:defRPr/>
              </a:pPr>
              <a:t>21.04.25</a:t>
            </a:fld>
            <a:endParaRPr lang="de-DE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121CC6C2-C36A-56EC-8BEE-A987D9DBE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27186B1F-FEDE-AC99-3F80-97C66D63E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EA6EA-4C14-374C-922E-6DF70BA09D5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6966763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33BD88FC-5610-51EC-1E56-5FDC3BD3C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93CC3-D322-774F-9136-78647F5A37CF}" type="datetimeFigureOut">
              <a:rPr lang="de-DE"/>
              <a:pPr>
                <a:defRPr/>
              </a:pPr>
              <a:t>21.04.25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BFFF38B7-A05D-492D-53AB-16D5E5132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785B5F6C-FF2E-9EC2-3FE1-DCA94A699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67F959-EB33-F64B-AA03-E1DF4D45F40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1684309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54C293F3-419D-06FD-50D4-54AEDA2C9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DBE77-DAA3-EA42-8CF1-8886304894BF}" type="datetimeFigureOut">
              <a:rPr lang="de-DE"/>
              <a:pPr>
                <a:defRPr/>
              </a:pPr>
              <a:t>21.04.25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FCF9B587-3322-D5B4-059A-7C7050F35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C9A88B08-4372-DFE7-284B-F76CE7028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FBE8A3-7E63-804D-97CC-2DD8B71D89C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9471236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65F595-5F5A-D833-C71E-56662F6F8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836AA-8953-B34C-92F7-D8C21E486737}" type="datetimeFigureOut">
              <a:rPr lang="de-DE"/>
              <a:pPr>
                <a:defRPr/>
              </a:pPr>
              <a:t>21.04.25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E4CF893-97AF-3DA4-B88B-AFD355AFC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4449720-B1C3-807F-DF14-22B0C161F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C6534-C79F-8948-8B5C-CC0FE0CBD6E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4079806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328C06-9762-BA94-A905-A191FCBD2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425AB-CBD2-DC4A-8954-A2E976C06D09}" type="datetimeFigureOut">
              <a:rPr lang="de-DE"/>
              <a:pPr>
                <a:defRPr/>
              </a:pPr>
              <a:t>21.04.25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8A4CDD5-39AF-A730-E384-8A90BACCB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CA2DC58-7052-0B52-068D-A1052371A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8BBA1B-CBCE-0249-B450-63536D69935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7944808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C7154E1-585D-C767-86F9-D901FCD8F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318B6-1F18-0842-A885-A55BE02220B1}" type="datetimeFigureOut">
              <a:rPr lang="de-DE"/>
              <a:pPr>
                <a:defRPr/>
              </a:pPr>
              <a:t>21.04.25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4FB39E8-2813-9D79-2C77-74C1DFEA5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B23EFC9-DDE2-D31E-03C3-BDA7AA376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A0C524-2EB4-7B43-8F95-E1E4F04BE09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202605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A8F9A5-8461-162D-691A-7CC80D89B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3B15A-5A11-5A4D-8295-FAAD244F21FE}" type="datetimeFigureOut">
              <a:rPr lang="de-DE"/>
              <a:pPr>
                <a:defRPr/>
              </a:pPr>
              <a:t>21.04.25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74D2AA-A41F-1348-E287-E294AD429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59E85AF-5CBC-B149-D88E-D6EB07685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3159BA-6464-4246-8CBF-365C9115C7E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530486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219CB5-EB66-2952-F72B-BC47AFA26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6408E-04A3-AD42-BC9C-7DB7E9B62D38}" type="datetimeFigureOut">
              <a:rPr lang="de-DE"/>
              <a:pPr>
                <a:defRPr/>
              </a:pPr>
              <a:t>21.04.25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5843479-8FE0-F602-4078-C38C40B7A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A87A09F-B325-150D-1F3E-77BD77181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2E6A6-17A6-1F4A-8726-2CD1B82C41D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9127227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81236C36-81DE-2CAE-00E8-93E34E656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1DBFA-B952-5C4E-8A90-C0D6ADE8E130}" type="datetimeFigureOut">
              <a:rPr lang="de-DE"/>
              <a:pPr>
                <a:defRPr/>
              </a:pPr>
              <a:t>21.04.25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0DC1D0FC-BB76-C83B-1685-5FCBC4862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25E1BE1B-EFA7-92A9-E51B-1608C8470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8B451-CF52-D947-9C61-B4AC033947D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29529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41E1547-37E1-419C-0CE4-F70CD2AC6A2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5724525" y="2924175"/>
            <a:ext cx="3384550" cy="5048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de-DE" altLang="de-DE"/>
              <a:t>Folie: </a:t>
            </a:r>
            <a:fld id="{DB12190E-1D44-3E42-9EA8-B6E5B6EAE2C8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3F2E9412-DF80-1999-EDC6-46673149D370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xfrm>
            <a:off x="2000250" y="6586538"/>
            <a:ext cx="3598863" cy="271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Juni 2010 - Klinikfortbildung</a:t>
            </a:r>
          </a:p>
        </p:txBody>
      </p:sp>
      <p:sp>
        <p:nvSpPr>
          <p:cNvPr id="7" name="Rectangle 38">
            <a:extLst>
              <a:ext uri="{FF2B5EF4-FFF2-40B4-BE49-F238E27FC236}">
                <a16:creationId xmlns:a16="http://schemas.microsoft.com/office/drawing/2014/main" id="{AD2A4394-D9A8-0AC9-57D0-64D349F0CF7A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xfrm>
            <a:off x="5867400" y="6584950"/>
            <a:ext cx="3276600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W. Arends</a:t>
            </a:r>
          </a:p>
        </p:txBody>
      </p:sp>
    </p:spTree>
    <p:extLst>
      <p:ext uri="{BB962C8B-B14F-4D97-AF65-F5344CB8AC3E}">
        <p14:creationId xmlns:p14="http://schemas.microsoft.com/office/powerpoint/2010/main" val="1928663986"/>
      </p:ext>
    </p:extLst>
  </p:cSld>
  <p:clrMapOvr>
    <a:masterClrMapping/>
  </p:clrMapOvr>
  <p:transition>
    <p:split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ACB4D1E4-1FF2-9894-C448-0B8078DC8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3E221-11CC-3945-899F-B540BAE03279}" type="datetimeFigureOut">
              <a:rPr lang="de-DE"/>
              <a:pPr>
                <a:defRPr/>
              </a:pPr>
              <a:t>21.04.25</a:t>
            </a:fld>
            <a:endParaRPr 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0DEB1518-B5A2-FE81-5DD8-EA015188D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7078343C-A002-0547-96DD-713EA66DA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CF41A-F314-DD44-B3CB-066C99424D7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708084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A6BE0423-08AA-BF3A-A084-D3C3CA236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A6AC1-989F-614B-98C2-415840AFC531}" type="datetimeFigureOut">
              <a:rPr lang="de-DE"/>
              <a:pPr>
                <a:defRPr/>
              </a:pPr>
              <a:t>21.04.25</a:t>
            </a:fld>
            <a:endParaRPr lang="de-DE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79E0C766-C79C-B99E-5114-BD32E41E3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E728055F-83E8-068C-40E8-B385DEBCF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A6FEE-520B-004E-8CF4-6174775D484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4608150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6652BE3B-07D6-84B5-316D-84D3DDDEB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0C2CB-B817-A44B-B27E-A611AFE1885C}" type="datetimeFigureOut">
              <a:rPr lang="de-DE"/>
              <a:pPr>
                <a:defRPr/>
              </a:pPr>
              <a:t>21.04.25</a:t>
            </a:fld>
            <a:endParaRPr lang="de-DE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136391BD-DE80-7E8B-D042-318E5FCC0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1565EB1B-B439-491B-35BC-83F23A0B6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D2B9C8-D4B3-C547-96AB-939043A1DA4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4518200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AB72318C-EC0F-30FB-68F2-586A7F2CC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BADB3-68BC-9544-A474-094A8D25A6DA}" type="datetimeFigureOut">
              <a:rPr lang="de-DE"/>
              <a:pPr>
                <a:defRPr/>
              </a:pPr>
              <a:t>21.04.25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55B012F9-C45A-1495-1A96-2D589CAF1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2C6C8184-72BB-7FC7-B3D5-0BC5E142F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AFF5ED-CE66-084A-A34E-81D11906CC0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9048637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7C75CB58-70E6-7833-000A-E4CC13584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94087-7A9B-904F-98BB-14A0E5804B48}" type="datetimeFigureOut">
              <a:rPr lang="de-DE"/>
              <a:pPr>
                <a:defRPr/>
              </a:pPr>
              <a:t>21.04.25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5D0C9931-7CBE-4195-48FB-94E0A136A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2B281BC4-E8FC-23AD-0EA3-1851C0D15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E354B0-4800-5D49-B122-11F65FE5A83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5571534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F4E1045-E3D1-2902-87E0-6E1EE6A2A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64C1A-A49A-C248-9CA1-FBFBBA85A2BB}" type="datetimeFigureOut">
              <a:rPr lang="de-DE"/>
              <a:pPr>
                <a:defRPr/>
              </a:pPr>
              <a:t>21.04.25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1E20095-B9CC-82B4-4F6A-1F3B8C997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8CEC155-EE87-3292-5970-FFAE8435B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CA0796-C838-234F-8BCA-A3402F45CF2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8114198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7364AE2-9FAD-06CD-DBEB-B5CB9194D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F591D-91AD-DF44-ABAA-CD70CD734CDE}" type="datetimeFigureOut">
              <a:rPr lang="de-DE"/>
              <a:pPr>
                <a:defRPr/>
              </a:pPr>
              <a:t>21.04.25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3C682C1-AFFB-86B4-07A1-3F4A94F50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B7825FD-D225-CD64-F2BC-894F8F493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BD5DE-3CEB-394F-9E64-EF6E03ACAA1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3979065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8C32017-9F84-E0B0-73F1-FC41EC507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04925"/>
            <a:ext cx="9144000" cy="5553075"/>
          </a:xfrm>
          <a:prstGeom prst="rect">
            <a:avLst/>
          </a:prstGeom>
          <a:solidFill>
            <a:srgbClr val="CCE6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grpSp>
        <p:nvGrpSpPr>
          <p:cNvPr id="3" name="Group 39">
            <a:extLst>
              <a:ext uri="{FF2B5EF4-FFF2-40B4-BE49-F238E27FC236}">
                <a16:creationId xmlns:a16="http://schemas.microsoft.com/office/drawing/2014/main" id="{69F94264-E558-46D2-9B21-D201FBD8B037}"/>
              </a:ext>
            </a:extLst>
          </p:cNvPr>
          <p:cNvGrpSpPr>
            <a:grpSpLocks/>
          </p:cNvGrpSpPr>
          <p:nvPr/>
        </p:nvGrpSpPr>
        <p:grpSpPr bwMode="auto">
          <a:xfrm>
            <a:off x="0" y="1989138"/>
            <a:ext cx="9144000" cy="3240087"/>
            <a:chOff x="0" y="1253"/>
            <a:chExt cx="5760" cy="2041"/>
          </a:xfrm>
        </p:grpSpPr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6C9F98AB-CE77-8D1E-CF81-A4F8D6A3915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88" y="1253"/>
              <a:ext cx="2272" cy="20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de-DE" altLang="de-DE"/>
            </a:p>
          </p:txBody>
        </p:sp>
        <p:pic>
          <p:nvPicPr>
            <p:cNvPr id="5" name="Picture 23" descr="Introbild-Baby">
              <a:extLst>
                <a:ext uri="{FF2B5EF4-FFF2-40B4-BE49-F238E27FC236}">
                  <a16:creationId xmlns:a16="http://schemas.microsoft.com/office/drawing/2014/main" id="{B4EB6B3D-F573-F24D-DFEF-176877EE08C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53"/>
              <a:ext cx="3536" cy="2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41">
            <a:extLst>
              <a:ext uri="{FF2B5EF4-FFF2-40B4-BE49-F238E27FC236}">
                <a16:creationId xmlns:a16="http://schemas.microsoft.com/office/drawing/2014/main" id="{72AA19FB-424A-D24F-374C-85E7D05E15D0}"/>
              </a:ext>
            </a:extLst>
          </p:cNvPr>
          <p:cNvGrpSpPr>
            <a:grpSpLocks/>
          </p:cNvGrpSpPr>
          <p:nvPr/>
        </p:nvGrpSpPr>
        <p:grpSpPr bwMode="auto">
          <a:xfrm>
            <a:off x="0" y="-20638"/>
            <a:ext cx="9144000" cy="1268413"/>
            <a:chOff x="0" y="-13"/>
            <a:chExt cx="5760" cy="79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C74D41F-6991-7B1E-A7C1-5681C34A3A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-13"/>
              <a:ext cx="5760" cy="799"/>
            </a:xfrm>
            <a:prstGeom prst="rect">
              <a:avLst/>
            </a:prstGeom>
            <a:solidFill>
              <a:srgbClr val="CCE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/>
            </a:p>
          </p:txBody>
        </p:sp>
        <p:pic>
          <p:nvPicPr>
            <p:cNvPr id="8" name="Picture 26" descr="Introbild-Baby-Titel">
              <a:extLst>
                <a:ext uri="{FF2B5EF4-FFF2-40B4-BE49-F238E27FC236}">
                  <a16:creationId xmlns:a16="http://schemas.microsoft.com/office/drawing/2014/main" id="{CDF0D7EC-9E8F-AFC6-1142-E30B685139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5" y="-11"/>
              <a:ext cx="2005" cy="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7">
            <a:extLst>
              <a:ext uri="{FF2B5EF4-FFF2-40B4-BE49-F238E27FC236}">
                <a16:creationId xmlns:a16="http://schemas.microsoft.com/office/drawing/2014/main" id="{8854DFCE-1DC4-3833-DC88-D7F77EE084F7}"/>
              </a:ext>
            </a:extLst>
          </p:cNvPr>
          <p:cNvGrpSpPr>
            <a:grpSpLocks/>
          </p:cNvGrpSpPr>
          <p:nvPr/>
        </p:nvGrpSpPr>
        <p:grpSpPr bwMode="auto">
          <a:xfrm>
            <a:off x="0" y="1006475"/>
            <a:ext cx="9144000" cy="287338"/>
            <a:chOff x="0" y="709"/>
            <a:chExt cx="5760" cy="181"/>
          </a:xfrm>
        </p:grpSpPr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6EC1C4BF-7F31-0DE3-265D-08D8743D19E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709"/>
              <a:ext cx="5760" cy="181"/>
            </a:xfrm>
            <a:prstGeom prst="rect">
              <a:avLst/>
            </a:prstGeom>
            <a:solidFill>
              <a:srgbClr val="008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/>
            </a:p>
          </p:txBody>
        </p:sp>
        <p:sp>
          <p:nvSpPr>
            <p:cNvPr id="11" name="Line 9">
              <a:extLst>
                <a:ext uri="{FF2B5EF4-FFF2-40B4-BE49-F238E27FC236}">
                  <a16:creationId xmlns:a16="http://schemas.microsoft.com/office/drawing/2014/main" id="{E062AA9B-74B0-2FCD-0194-2D011C6E53F8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0" y="709"/>
              <a:ext cx="575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2" name="Line 12">
            <a:extLst>
              <a:ext uri="{FF2B5EF4-FFF2-40B4-BE49-F238E27FC236}">
                <a16:creationId xmlns:a16="http://schemas.microsoft.com/office/drawing/2014/main" id="{DF9330EA-55C2-D714-8E98-F4D410EF8422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5229225"/>
            <a:ext cx="9144000" cy="0"/>
          </a:xfrm>
          <a:prstGeom prst="line">
            <a:avLst/>
          </a:prstGeom>
          <a:noFill/>
          <a:ln w="9525">
            <a:solidFill>
              <a:srgbClr val="00854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13">
            <a:extLst>
              <a:ext uri="{FF2B5EF4-FFF2-40B4-BE49-F238E27FC236}">
                <a16:creationId xmlns:a16="http://schemas.microsoft.com/office/drawing/2014/main" id="{8C8F9DE6-3D67-0BE2-9133-03F0D7CBFAD5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989138"/>
            <a:ext cx="9144000" cy="0"/>
          </a:xfrm>
          <a:prstGeom prst="line">
            <a:avLst/>
          </a:prstGeom>
          <a:noFill/>
          <a:ln w="9525">
            <a:solidFill>
              <a:srgbClr val="00854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4" name="Group 17">
            <a:extLst>
              <a:ext uri="{FF2B5EF4-FFF2-40B4-BE49-F238E27FC236}">
                <a16:creationId xmlns:a16="http://schemas.microsoft.com/office/drawing/2014/main" id="{B055D5E1-4776-6A40-1B17-36B42850BFB8}"/>
              </a:ext>
            </a:extLst>
          </p:cNvPr>
          <p:cNvGrpSpPr>
            <a:grpSpLocks/>
          </p:cNvGrpSpPr>
          <p:nvPr/>
        </p:nvGrpSpPr>
        <p:grpSpPr bwMode="auto">
          <a:xfrm>
            <a:off x="103188" y="82550"/>
            <a:ext cx="5189537" cy="855663"/>
            <a:chOff x="65" y="52"/>
            <a:chExt cx="3269" cy="539"/>
          </a:xfrm>
        </p:grpSpPr>
        <p:pic>
          <p:nvPicPr>
            <p:cNvPr id="15" name="Picture 18" descr="Wortbildmarke">
              <a:extLst>
                <a:ext uri="{FF2B5EF4-FFF2-40B4-BE49-F238E27FC236}">
                  <a16:creationId xmlns:a16="http://schemas.microsoft.com/office/drawing/2014/main" id="{DC2EA6A8-7B0E-0C71-785C-004372A01D7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" y="52"/>
              <a:ext cx="3178" cy="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19">
              <a:extLst>
                <a:ext uri="{FF2B5EF4-FFF2-40B4-BE49-F238E27FC236}">
                  <a16:creationId xmlns:a16="http://schemas.microsoft.com/office/drawing/2014/main" id="{80456325-A205-7683-1508-E1F34A4F26B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57" y="255"/>
              <a:ext cx="2677" cy="317"/>
            </a:xfrm>
            <a:prstGeom prst="rect">
              <a:avLst/>
            </a:prstGeom>
            <a:solidFill>
              <a:srgbClr val="CCE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/>
            </a:p>
          </p:txBody>
        </p:sp>
      </p:grpSp>
      <p:sp>
        <p:nvSpPr>
          <p:cNvPr id="17" name="Text Box 20">
            <a:extLst>
              <a:ext uri="{FF2B5EF4-FFF2-40B4-BE49-F238E27FC236}">
                <a16:creationId xmlns:a16="http://schemas.microsoft.com/office/drawing/2014/main" id="{E2B93E30-C0FE-DAA8-DC3C-1DB0927E4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450850"/>
            <a:ext cx="51911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900" b="1">
                <a:solidFill>
                  <a:srgbClr val="00854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HELIOS </a:t>
            </a:r>
            <a:r>
              <a:rPr lang="de-DE" sz="2900">
                <a:solidFill>
                  <a:srgbClr val="00854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Geburtshilfe</a:t>
            </a:r>
            <a:r>
              <a:rPr lang="de-DE" sz="2900" i="1">
                <a:solidFill>
                  <a:srgbClr val="00854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 </a:t>
            </a:r>
            <a:r>
              <a:rPr lang="de-DE" sz="2900" i="1" baseline="-25000">
                <a:solidFill>
                  <a:srgbClr val="00854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sanft &amp; sicher</a:t>
            </a:r>
          </a:p>
        </p:txBody>
      </p:sp>
      <p:sp>
        <p:nvSpPr>
          <p:cNvPr id="18" name="Text Box 38">
            <a:extLst>
              <a:ext uri="{FF2B5EF4-FFF2-40B4-BE49-F238E27FC236}">
                <a16:creationId xmlns:a16="http://schemas.microsoft.com/office/drawing/2014/main" id="{04E81BA1-9240-590B-7118-9F8ED6EF5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7650"/>
            <a:ext cx="1397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sz="900">
                <a:solidFill>
                  <a:srgbClr val="132F46"/>
                </a:solidFill>
              </a:rPr>
              <a:t>HELIOS Kliniken GmbH</a:t>
            </a:r>
            <a:endParaRPr lang="en-US" sz="900">
              <a:solidFill>
                <a:srgbClr val="132F46"/>
              </a:solidFill>
            </a:endParaRPr>
          </a:p>
        </p:txBody>
      </p:sp>
      <p:sp>
        <p:nvSpPr>
          <p:cNvPr id="40970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5148263" y="2060575"/>
            <a:ext cx="3995737" cy="147002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40971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5148263" y="3692525"/>
            <a:ext cx="3995737" cy="1430338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19" name="Rectangle 16">
            <a:extLst>
              <a:ext uri="{FF2B5EF4-FFF2-40B4-BE49-F238E27FC236}">
                <a16:creationId xmlns:a16="http://schemas.microsoft.com/office/drawing/2014/main" id="{E3DDCC49-B775-10E9-D6ED-F66E237BB2C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Folie: </a:t>
            </a:r>
            <a:fld id="{51637FE7-6CDB-0843-A5E3-77F8310B21AC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20" name="Rectangle 36">
            <a:extLst>
              <a:ext uri="{FF2B5EF4-FFF2-40B4-BE49-F238E27FC236}">
                <a16:creationId xmlns:a16="http://schemas.microsoft.com/office/drawing/2014/main" id="{AEBECD08-E061-04B0-41A0-64D74FC87E89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April 2010 - Mittwochsfortbildung</a:t>
            </a:r>
          </a:p>
        </p:txBody>
      </p:sp>
      <p:sp>
        <p:nvSpPr>
          <p:cNvPr id="21" name="Rectangle 37">
            <a:extLst>
              <a:ext uri="{FF2B5EF4-FFF2-40B4-BE49-F238E27FC236}">
                <a16:creationId xmlns:a16="http://schemas.microsoft.com/office/drawing/2014/main" id="{A83C8401-8E51-7F72-150E-6D97F11073E1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W. Arends</a:t>
            </a:r>
          </a:p>
        </p:txBody>
      </p:sp>
    </p:spTree>
    <p:extLst>
      <p:ext uri="{BB962C8B-B14F-4D97-AF65-F5344CB8AC3E}">
        <p14:creationId xmlns:p14="http://schemas.microsoft.com/office/powerpoint/2010/main" val="2170921379"/>
      </p:ext>
    </p:extLst>
  </p:cSld>
  <p:clrMapOvr>
    <a:masterClrMapping/>
  </p:clrMapOvr>
  <p:transition>
    <p:split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2EBB13C3-0DC2-4997-01E8-450CEE6C943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Folie: </a:t>
            </a:r>
            <a:fld id="{4F0C4499-2456-8D4D-9712-7A517A3A643C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5" name="Rectangle 26">
            <a:extLst>
              <a:ext uri="{FF2B5EF4-FFF2-40B4-BE49-F238E27FC236}">
                <a16:creationId xmlns:a16="http://schemas.microsoft.com/office/drawing/2014/main" id="{4217E369-AEEC-915E-48D1-EC94F36256C6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April 2010 - Mittwochsfortbildung</a:t>
            </a:r>
          </a:p>
        </p:txBody>
      </p:sp>
      <p:sp>
        <p:nvSpPr>
          <p:cNvPr id="6" name="Rectangle 27">
            <a:extLst>
              <a:ext uri="{FF2B5EF4-FFF2-40B4-BE49-F238E27FC236}">
                <a16:creationId xmlns:a16="http://schemas.microsoft.com/office/drawing/2014/main" id="{3DCDCBFF-FFA6-1470-9757-A1572E4557E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W. Arends</a:t>
            </a:r>
          </a:p>
        </p:txBody>
      </p:sp>
    </p:spTree>
    <p:extLst>
      <p:ext uri="{BB962C8B-B14F-4D97-AF65-F5344CB8AC3E}">
        <p14:creationId xmlns:p14="http://schemas.microsoft.com/office/powerpoint/2010/main" val="4139066125"/>
      </p:ext>
    </p:extLst>
  </p:cSld>
  <p:clrMapOvr>
    <a:masterClrMapping/>
  </p:clrMapOvr>
  <p:transition>
    <p:split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6D652E79-8951-BC84-2588-47AA00559E0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Folie: </a:t>
            </a:r>
            <a:fld id="{660D3419-A0F3-524E-BDF7-2318F0559B0E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5" name="Rectangle 26">
            <a:extLst>
              <a:ext uri="{FF2B5EF4-FFF2-40B4-BE49-F238E27FC236}">
                <a16:creationId xmlns:a16="http://schemas.microsoft.com/office/drawing/2014/main" id="{C308A7BE-5BD8-5DD7-7EDE-8186A59DB44F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April 2010 - Mittwochsfortbildung</a:t>
            </a:r>
          </a:p>
        </p:txBody>
      </p:sp>
      <p:sp>
        <p:nvSpPr>
          <p:cNvPr id="6" name="Rectangle 27">
            <a:extLst>
              <a:ext uri="{FF2B5EF4-FFF2-40B4-BE49-F238E27FC236}">
                <a16:creationId xmlns:a16="http://schemas.microsoft.com/office/drawing/2014/main" id="{3FF7DC50-6237-C5F0-D9BF-F5A5F90DF676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W. Arends</a:t>
            </a:r>
          </a:p>
        </p:txBody>
      </p:sp>
    </p:spTree>
    <p:extLst>
      <p:ext uri="{BB962C8B-B14F-4D97-AF65-F5344CB8AC3E}">
        <p14:creationId xmlns:p14="http://schemas.microsoft.com/office/powerpoint/2010/main" val="3817411318"/>
      </p:ext>
    </p:extLst>
  </p:cSld>
  <p:clrMapOvr>
    <a:masterClrMapping/>
  </p:clrMapOvr>
  <p:transition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Relationship Id="rId14" Type="http://schemas.openxmlformats.org/officeDocument/2006/relationships/image" Target="../media/image8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5" Type="http://schemas.openxmlformats.org/officeDocument/2006/relationships/hyperlink" Target="http://www.helios-kliniken.de/" TargetMode="Externa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image" Target="../media/image10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id="{4BC36AAB-3892-D20E-01F4-6ADEFB2457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643063" y="1052513"/>
            <a:ext cx="7321550" cy="518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7" name="Rectangle 7">
            <a:extLst>
              <a:ext uri="{FF2B5EF4-FFF2-40B4-BE49-F238E27FC236}">
                <a16:creationId xmlns:a16="http://schemas.microsoft.com/office/drawing/2014/main" id="{20C8A5A6-1FC0-2957-6F70-3851B9E055A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0638" y="-92075"/>
            <a:ext cx="9201151" cy="928688"/>
          </a:xfrm>
          <a:prstGeom prst="rect">
            <a:avLst/>
          </a:prstGeom>
          <a:solidFill>
            <a:srgbClr val="CCD9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sp>
        <p:nvSpPr>
          <p:cNvPr id="1028" name="Rectangle 2">
            <a:extLst>
              <a:ext uri="{FF2B5EF4-FFF2-40B4-BE49-F238E27FC236}">
                <a16:creationId xmlns:a16="http://schemas.microsoft.com/office/drawing/2014/main" id="{80D9DF3B-D279-CDFD-90E9-5786FF235D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43063" y="0"/>
            <a:ext cx="621506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</a:p>
        </p:txBody>
      </p:sp>
      <p:pic>
        <p:nvPicPr>
          <p:cNvPr id="1029" name="Picture 17">
            <a:extLst>
              <a:ext uri="{FF2B5EF4-FFF2-40B4-BE49-F238E27FC236}">
                <a16:creationId xmlns:a16="http://schemas.microsoft.com/office/drawing/2014/main" id="{99BA7EB2-5AD1-9295-3230-7EF9006914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4949825"/>
            <a:ext cx="5524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7">
            <a:extLst>
              <a:ext uri="{FF2B5EF4-FFF2-40B4-BE49-F238E27FC236}">
                <a16:creationId xmlns:a16="http://schemas.microsoft.com/office/drawing/2014/main" id="{D33B0A0E-F11E-BCE2-F249-B9DC50D974C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6513" y="-92075"/>
            <a:ext cx="1584326" cy="6924675"/>
          </a:xfrm>
          <a:prstGeom prst="rect">
            <a:avLst/>
          </a:prstGeom>
          <a:solidFill>
            <a:srgbClr val="CCD9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B1C85E52-811B-4241-CF40-D49A165BD5B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6513" y="6381750"/>
            <a:ext cx="9217026" cy="503238"/>
          </a:xfrm>
          <a:prstGeom prst="rect">
            <a:avLst/>
          </a:prstGeom>
          <a:solidFill>
            <a:srgbClr val="CCD9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sp>
        <p:nvSpPr>
          <p:cNvPr id="25" name="Rectangle 37">
            <a:extLst>
              <a:ext uri="{FF2B5EF4-FFF2-40B4-BE49-F238E27FC236}">
                <a16:creationId xmlns:a16="http://schemas.microsoft.com/office/drawing/2014/main" id="{A2F7E558-4C96-2C3D-B95C-363FE0FC2F8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000250" y="6599238"/>
            <a:ext cx="6027738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 dirty="0">
                <a:solidFill>
                  <a:srgbClr val="132F46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Expertenbasiertes Lernprogramm in der Weiterbildung (http://www.diagnosemanager.de)</a:t>
            </a:r>
          </a:p>
          <a:p>
            <a:pPr>
              <a:defRPr/>
            </a:pPr>
            <a:endParaRPr lang="de-DE"/>
          </a:p>
        </p:txBody>
      </p:sp>
      <p:sp>
        <p:nvSpPr>
          <p:cNvPr id="26" name="Rectangle 38">
            <a:extLst>
              <a:ext uri="{FF2B5EF4-FFF2-40B4-BE49-F238E27FC236}">
                <a16:creationId xmlns:a16="http://schemas.microsoft.com/office/drawing/2014/main" id="{E9BE94FD-49E6-B421-6177-D3D3596B668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67400" y="6597650"/>
            <a:ext cx="32766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dirty="0" smtClean="0">
                <a:solidFill>
                  <a:srgbClr val="132F46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September 2018</a:t>
            </a:r>
          </a:p>
        </p:txBody>
      </p:sp>
      <p:sp>
        <p:nvSpPr>
          <p:cNvPr id="1034" name="Text Box 39">
            <a:extLst>
              <a:ext uri="{FF2B5EF4-FFF2-40B4-BE49-F238E27FC236}">
                <a16:creationId xmlns:a16="http://schemas.microsoft.com/office/drawing/2014/main" id="{52F107E2-720C-C1F4-749F-FFB5B1B03BD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36513" y="6610350"/>
            <a:ext cx="16081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sz="900" dirty="0">
                <a:solidFill>
                  <a:srgbClr val="132F46"/>
                </a:solidFill>
              </a:rPr>
              <a:t>IVM München – Süd </a:t>
            </a:r>
            <a:r>
              <a:rPr lang="de-DE" sz="900" dirty="0" err="1">
                <a:solidFill>
                  <a:srgbClr val="132F46"/>
                </a:solidFill>
              </a:rPr>
              <a:t>Harras</a:t>
            </a:r>
            <a:endParaRPr lang="en-US" sz="900" dirty="0">
              <a:solidFill>
                <a:srgbClr val="132F46"/>
              </a:solidFill>
            </a:endParaRPr>
          </a:p>
        </p:txBody>
      </p:sp>
      <p:sp>
        <p:nvSpPr>
          <p:cNvPr id="1035" name="Line 17">
            <a:extLst>
              <a:ext uri="{FF2B5EF4-FFF2-40B4-BE49-F238E27FC236}">
                <a16:creationId xmlns:a16="http://schemas.microsoft.com/office/drawing/2014/main" id="{E89BEBC1-32E6-9D82-EEC0-B189C1FE9411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6572250"/>
            <a:ext cx="9144000" cy="0"/>
          </a:xfrm>
          <a:prstGeom prst="line">
            <a:avLst/>
          </a:prstGeom>
          <a:noFill/>
          <a:ln w="9525">
            <a:solidFill>
              <a:srgbClr val="132F4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6" name="Text Box 6">
            <a:extLst>
              <a:ext uri="{FF2B5EF4-FFF2-40B4-BE49-F238E27FC236}">
                <a16:creationId xmlns:a16="http://schemas.microsoft.com/office/drawing/2014/main" id="{220A3D2E-FFDC-D3C3-2E10-4D301EA0564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71438" y="1052513"/>
            <a:ext cx="1547813" cy="275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sz="1200" dirty="0"/>
              <a:t>Hintergrund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endParaRPr lang="de-DE" sz="1200" dirty="0"/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sz="1200" dirty="0"/>
              <a:t>Material und Methoden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endParaRPr lang="de-DE" sz="1200" dirty="0"/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sz="1200" dirty="0"/>
              <a:t>Ergebnisse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endParaRPr lang="de-DE" sz="1200" dirty="0"/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sz="1200" dirty="0"/>
              <a:t>Zusammenfassung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endParaRPr lang="de-DE" sz="1200" dirty="0"/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sz="1200" dirty="0"/>
              <a:t>Literatur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endParaRPr lang="de-DE" sz="1200" dirty="0"/>
          </a:p>
        </p:txBody>
      </p:sp>
      <p:sp>
        <p:nvSpPr>
          <p:cNvPr id="1037" name="Line 17">
            <a:extLst>
              <a:ext uri="{FF2B5EF4-FFF2-40B4-BE49-F238E27FC236}">
                <a16:creationId xmlns:a16="http://schemas.microsoft.com/office/drawing/2014/main" id="{01A4BD46-6691-6A97-1F25-CB55B8465992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36513" y="765175"/>
            <a:ext cx="9144001" cy="0"/>
          </a:xfrm>
          <a:prstGeom prst="line">
            <a:avLst/>
          </a:prstGeom>
          <a:noFill/>
          <a:ln w="9525">
            <a:solidFill>
              <a:srgbClr val="132F4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038" name="Gruppieren 2">
            <a:extLst>
              <a:ext uri="{FF2B5EF4-FFF2-40B4-BE49-F238E27FC236}">
                <a16:creationId xmlns:a16="http://schemas.microsoft.com/office/drawing/2014/main" id="{1B3C9886-6FE0-3DEB-DD39-7D0C3108A85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58738" y="5845175"/>
            <a:ext cx="1417637" cy="536575"/>
            <a:chOff x="35496" y="5738783"/>
            <a:chExt cx="1417637" cy="536400"/>
          </a:xfrm>
        </p:grpSpPr>
        <p:sp>
          <p:nvSpPr>
            <p:cNvPr id="2" name="Rechteck 1">
              <a:extLst>
                <a:ext uri="{FF2B5EF4-FFF2-40B4-BE49-F238E27FC236}">
                  <a16:creationId xmlns:a16="http://schemas.microsoft.com/office/drawing/2014/main" id="{DD2DEF10-41CF-E8B8-29C1-08FEFA33856E}"/>
                </a:ext>
              </a:extLst>
            </p:cNvPr>
            <p:cNvSpPr/>
            <p:nvPr userDrawn="1"/>
          </p:nvSpPr>
          <p:spPr>
            <a:xfrm>
              <a:off x="35496" y="5738783"/>
              <a:ext cx="1417637" cy="536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pic>
          <p:nvPicPr>
            <p:cNvPr id="1040" name="Picture 16">
              <a:extLst>
                <a:ext uri="{FF2B5EF4-FFF2-40B4-BE49-F238E27FC236}">
                  <a16:creationId xmlns:a16="http://schemas.microsoft.com/office/drawing/2014/main" id="{6D6BFE87-7841-383D-F936-32C0919F86F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65" y="5793516"/>
              <a:ext cx="1316083" cy="443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7407" r:id="rId1"/>
    <p:sldLayoutId id="2147487408" r:id="rId2"/>
    <p:sldLayoutId id="2147487409" r:id="rId3"/>
    <p:sldLayoutId id="2147487410" r:id="rId4"/>
    <p:sldLayoutId id="2147487411" r:id="rId5"/>
    <p:sldLayoutId id="2147487412" r:id="rId6"/>
    <p:sldLayoutId id="2147487413" r:id="rId7"/>
    <p:sldLayoutId id="2147487414" r:id="rId8"/>
    <p:sldLayoutId id="2147487415" r:id="rId9"/>
    <p:sldLayoutId id="2147487416" r:id="rId10"/>
    <p:sldLayoutId id="2147487417" r:id="rId11"/>
    <p:sldLayoutId id="2147487418" r:id="rId12"/>
    <p:sldLayoutId id="2147487419" r:id="rId13"/>
    <p:sldLayoutId id="2147487420" r:id="rId14"/>
    <p:sldLayoutId id="2147487421" r:id="rId15"/>
  </p:sldLayoutIdLst>
  <p:transition>
    <p:split/>
  </p:transition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132F4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132F46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132F46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132F46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132F46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132F46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132F46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132F46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132F4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5D00"/>
        </a:buClr>
        <a:buChar char="•"/>
        <a:defRPr sz="3200">
          <a:solidFill>
            <a:srgbClr val="132F4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5D00"/>
        </a:buClr>
        <a:buChar char="–"/>
        <a:defRPr sz="2800">
          <a:solidFill>
            <a:srgbClr val="132F4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5D00"/>
        </a:buClr>
        <a:buChar char="•"/>
        <a:defRPr sz="2400">
          <a:solidFill>
            <a:srgbClr val="132F4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5D00"/>
        </a:buClr>
        <a:buChar char="–"/>
        <a:defRPr sz="2000">
          <a:solidFill>
            <a:srgbClr val="132F4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5D00"/>
        </a:buClr>
        <a:buChar char="»"/>
        <a:defRPr sz="2000">
          <a:solidFill>
            <a:srgbClr val="132F4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5D00"/>
        </a:buClr>
        <a:buChar char="»"/>
        <a:defRPr sz="2000">
          <a:solidFill>
            <a:srgbClr val="132F4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5D00"/>
        </a:buClr>
        <a:buChar char="»"/>
        <a:defRPr sz="2000">
          <a:solidFill>
            <a:srgbClr val="132F4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5D00"/>
        </a:buClr>
        <a:buChar char="»"/>
        <a:defRPr sz="2000">
          <a:solidFill>
            <a:srgbClr val="132F4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5D00"/>
        </a:buClr>
        <a:buChar char="»"/>
        <a:defRPr sz="2000">
          <a:solidFill>
            <a:srgbClr val="132F46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32F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63">
            <a:extLst>
              <a:ext uri="{FF2B5EF4-FFF2-40B4-BE49-F238E27FC236}">
                <a16:creationId xmlns:a16="http://schemas.microsoft.com/office/drawing/2014/main" id="{9118ABDA-4BB6-7E38-B0DF-FE02A9DAF96A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4013200"/>
            <a:ext cx="2703513" cy="3032125"/>
            <a:chOff x="-2" y="2528"/>
            <a:chExt cx="1703" cy="1910"/>
          </a:xfrm>
        </p:grpSpPr>
        <p:pic>
          <p:nvPicPr>
            <p:cNvPr id="10255" name="Picture 47" descr="H-Logo-32">
              <a:extLst>
                <a:ext uri="{FF2B5EF4-FFF2-40B4-BE49-F238E27FC236}">
                  <a16:creationId xmlns:a16="http://schemas.microsoft.com/office/drawing/2014/main" id="{F3064A59-1DFE-E4BA-7935-653C924D4C1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2787"/>
              <a:ext cx="1693" cy="1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6" name="Rectangle 50">
              <a:extLst>
                <a:ext uri="{FF2B5EF4-FFF2-40B4-BE49-F238E27FC236}">
                  <a16:creationId xmlns:a16="http://schemas.microsoft.com/office/drawing/2014/main" id="{D468807A-A020-20C9-042A-79CA41FA935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528"/>
              <a:ext cx="1703" cy="1588"/>
            </a:xfrm>
            <a:prstGeom prst="rect">
              <a:avLst/>
            </a:prstGeom>
            <a:solidFill>
              <a:srgbClr val="132F46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/>
            </a:p>
          </p:txBody>
        </p:sp>
      </p:grpSp>
      <p:sp>
        <p:nvSpPr>
          <p:cNvPr id="10243" name="Rectangle 17">
            <a:extLst>
              <a:ext uri="{FF2B5EF4-FFF2-40B4-BE49-F238E27FC236}">
                <a16:creationId xmlns:a16="http://schemas.microsoft.com/office/drawing/2014/main" id="{14C8A39F-7028-FBA9-6E5F-0B513EDB9D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5888"/>
            <a:ext cx="81470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</a:p>
        </p:txBody>
      </p:sp>
      <p:sp>
        <p:nvSpPr>
          <p:cNvPr id="10244" name="Rectangle 52">
            <a:extLst>
              <a:ext uri="{FF2B5EF4-FFF2-40B4-BE49-F238E27FC236}">
                <a16:creationId xmlns:a16="http://schemas.microsoft.com/office/drawing/2014/main" id="{473502E6-FB3E-A617-6C55-6E2AD0241A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45" name="Rectangle 43">
            <a:extLst>
              <a:ext uri="{FF2B5EF4-FFF2-40B4-BE49-F238E27FC236}">
                <a16:creationId xmlns:a16="http://schemas.microsoft.com/office/drawing/2014/main" id="{05EE8FF2-B9E5-5AA8-B151-D55C01503DC8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-6350" y="-7938"/>
            <a:ext cx="9144000" cy="285751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de-DE" altLang="de-DE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246" name="Line 44">
            <a:extLst>
              <a:ext uri="{FF2B5EF4-FFF2-40B4-BE49-F238E27FC236}">
                <a16:creationId xmlns:a16="http://schemas.microsoft.com/office/drawing/2014/main" id="{070B13A2-0369-B2D4-A820-94C80FF90628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-7938" y="276225"/>
            <a:ext cx="9144001" cy="0"/>
          </a:xfrm>
          <a:prstGeom prst="line">
            <a:avLst/>
          </a:prstGeom>
          <a:noFill/>
          <a:ln w="9525">
            <a:solidFill>
              <a:srgbClr val="FF5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0247" name="Group 56">
            <a:extLst>
              <a:ext uri="{FF2B5EF4-FFF2-40B4-BE49-F238E27FC236}">
                <a16:creationId xmlns:a16="http://schemas.microsoft.com/office/drawing/2014/main" id="{4B2DCDD5-DA68-F29E-5222-E687358F0656}"/>
              </a:ext>
            </a:extLst>
          </p:cNvPr>
          <p:cNvGrpSpPr>
            <a:grpSpLocks/>
          </p:cNvGrpSpPr>
          <p:nvPr/>
        </p:nvGrpSpPr>
        <p:grpSpPr bwMode="auto">
          <a:xfrm>
            <a:off x="-107950" y="6537325"/>
            <a:ext cx="9324975" cy="911225"/>
            <a:chOff x="-68" y="4118"/>
            <a:chExt cx="5874" cy="574"/>
          </a:xfrm>
        </p:grpSpPr>
        <p:sp>
          <p:nvSpPr>
            <p:cNvPr id="10251" name="Rectangle 48">
              <a:extLst>
                <a:ext uri="{FF2B5EF4-FFF2-40B4-BE49-F238E27FC236}">
                  <a16:creationId xmlns:a16="http://schemas.microsoft.com/office/drawing/2014/main" id="{D59E1E87-D914-6649-DFCD-2388A957E2A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68" y="4312"/>
              <a:ext cx="5874" cy="380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/>
            </a:p>
          </p:txBody>
        </p:sp>
        <p:grpSp>
          <p:nvGrpSpPr>
            <p:cNvPr id="10252" name="Group 41">
              <a:extLst>
                <a:ext uri="{FF2B5EF4-FFF2-40B4-BE49-F238E27FC236}">
                  <a16:creationId xmlns:a16="http://schemas.microsoft.com/office/drawing/2014/main" id="{B9337403-FD62-2020-494C-43F590734E9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4118"/>
              <a:ext cx="5761" cy="202"/>
              <a:chOff x="0" y="4126"/>
              <a:chExt cx="5761" cy="182"/>
            </a:xfrm>
          </p:grpSpPr>
          <p:sp>
            <p:nvSpPr>
              <p:cNvPr id="10253" name="Rectangle 39">
                <a:extLst>
                  <a:ext uri="{FF2B5EF4-FFF2-40B4-BE49-F238E27FC236}">
                    <a16:creationId xmlns:a16="http://schemas.microsoft.com/office/drawing/2014/main" id="{4DE16D93-CC04-5D2E-9B28-63004AF97D2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4128"/>
                <a:ext cx="5760" cy="18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de-DE" altLang="de-DE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254" name="Line 40">
                <a:extLst>
                  <a:ext uri="{FF2B5EF4-FFF2-40B4-BE49-F238E27FC236}">
                    <a16:creationId xmlns:a16="http://schemas.microsoft.com/office/drawing/2014/main" id="{1052E166-3DCF-55E0-7F83-E8E90349951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" y="4126"/>
                <a:ext cx="5760" cy="0"/>
              </a:xfrm>
              <a:prstGeom prst="line">
                <a:avLst/>
              </a:prstGeom>
              <a:noFill/>
              <a:ln w="9525">
                <a:solidFill>
                  <a:srgbClr val="FF5D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98373" name="Rectangle 69">
            <a:extLst>
              <a:ext uri="{FF2B5EF4-FFF2-40B4-BE49-F238E27FC236}">
                <a16:creationId xmlns:a16="http://schemas.microsoft.com/office/drawing/2014/main" id="{3FAF6519-D55C-CEB5-AE40-C54E4FB3E82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79613" y="6586538"/>
            <a:ext cx="3598862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132F46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April 2010 - Mittwochsfortbildung</a:t>
            </a:r>
          </a:p>
        </p:txBody>
      </p:sp>
      <p:sp>
        <p:nvSpPr>
          <p:cNvPr id="98374" name="Rectangle 70">
            <a:extLst>
              <a:ext uri="{FF2B5EF4-FFF2-40B4-BE49-F238E27FC236}">
                <a16:creationId xmlns:a16="http://schemas.microsoft.com/office/drawing/2014/main" id="{D25B66D4-19B4-F37B-200B-30568E7AF57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67400" y="6584950"/>
            <a:ext cx="32766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132F46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W. Arends</a:t>
            </a:r>
          </a:p>
        </p:txBody>
      </p:sp>
      <p:sp>
        <p:nvSpPr>
          <p:cNvPr id="10250" name="Text Box 71">
            <a:extLst>
              <a:ext uri="{FF2B5EF4-FFF2-40B4-BE49-F238E27FC236}">
                <a16:creationId xmlns:a16="http://schemas.microsoft.com/office/drawing/2014/main" id="{C6CA0968-B422-DB84-4D2E-DABDE0D66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7650"/>
            <a:ext cx="1397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sz="900">
                <a:solidFill>
                  <a:srgbClr val="132F46"/>
                </a:solidFill>
              </a:rPr>
              <a:t>HELIOS Kliniken GmbH</a:t>
            </a:r>
            <a:endParaRPr lang="en-US" sz="900">
              <a:solidFill>
                <a:srgbClr val="132F46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384" r:id="rId1"/>
    <p:sldLayoutId id="2147487385" r:id="rId2"/>
    <p:sldLayoutId id="2147487386" r:id="rId3"/>
    <p:sldLayoutId id="2147487387" r:id="rId4"/>
    <p:sldLayoutId id="2147487388" r:id="rId5"/>
    <p:sldLayoutId id="2147487389" r:id="rId6"/>
    <p:sldLayoutId id="2147487390" r:id="rId7"/>
    <p:sldLayoutId id="2147487391" r:id="rId8"/>
    <p:sldLayoutId id="2147487392" r:id="rId9"/>
    <p:sldLayoutId id="2147487393" r:id="rId10"/>
    <p:sldLayoutId id="2147487394" r:id="rId11"/>
    <p:sldLayoutId id="2147487395" r:id="rId12"/>
  </p:sldLayoutIdLst>
  <p:transition>
    <p:split/>
  </p:transition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5D00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5D00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5D00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5D00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5D00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5D00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5D00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5D00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5D00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2">
            <a:extLst>
              <a:ext uri="{FF2B5EF4-FFF2-40B4-BE49-F238E27FC236}">
                <a16:creationId xmlns:a16="http://schemas.microsoft.com/office/drawing/2014/main" id="{BBF963A0-A021-1F3A-6037-BE59C8EF0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CE6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grpSp>
        <p:nvGrpSpPr>
          <p:cNvPr id="11267" name="Group 103">
            <a:extLst>
              <a:ext uri="{FF2B5EF4-FFF2-40B4-BE49-F238E27FC236}">
                <a16:creationId xmlns:a16="http://schemas.microsoft.com/office/drawing/2014/main" id="{60F5B75C-14C0-C0D3-A7B9-15056FB4DCCE}"/>
              </a:ext>
            </a:extLst>
          </p:cNvPr>
          <p:cNvGrpSpPr>
            <a:grpSpLocks/>
          </p:cNvGrpSpPr>
          <p:nvPr/>
        </p:nvGrpSpPr>
        <p:grpSpPr bwMode="auto">
          <a:xfrm>
            <a:off x="-252413" y="4221163"/>
            <a:ext cx="9577388" cy="3095625"/>
            <a:chOff x="-159" y="2659"/>
            <a:chExt cx="6033" cy="1950"/>
          </a:xfrm>
        </p:grpSpPr>
        <p:grpSp>
          <p:nvGrpSpPr>
            <p:cNvPr id="11280" name="Group 100">
              <a:extLst>
                <a:ext uri="{FF2B5EF4-FFF2-40B4-BE49-F238E27FC236}">
                  <a16:creationId xmlns:a16="http://schemas.microsoft.com/office/drawing/2014/main" id="{4B83CD3E-EB36-00E4-9553-BFB222728FD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-62" y="2834"/>
              <a:ext cx="1814" cy="1678"/>
              <a:chOff x="1247" y="0"/>
              <a:chExt cx="1814" cy="1678"/>
            </a:xfrm>
          </p:grpSpPr>
          <p:pic>
            <p:nvPicPr>
              <p:cNvPr id="11283" name="Picture 97" descr="H-Logo-54">
                <a:extLst>
                  <a:ext uri="{FF2B5EF4-FFF2-40B4-BE49-F238E27FC236}">
                    <a16:creationId xmlns:a16="http://schemas.microsoft.com/office/drawing/2014/main" id="{4B7E1684-4437-37EB-BF25-C2BF385284BC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3" y="0"/>
                <a:ext cx="1693" cy="16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284" name="Rectangle 98">
                <a:extLst>
                  <a:ext uri="{FF2B5EF4-FFF2-40B4-BE49-F238E27FC236}">
                    <a16:creationId xmlns:a16="http://schemas.microsoft.com/office/drawing/2014/main" id="{FB03ECA0-E162-9774-5A80-3D947342E0D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247" y="0"/>
                <a:ext cx="1814" cy="1678"/>
              </a:xfrm>
              <a:prstGeom prst="rect">
                <a:avLst/>
              </a:prstGeom>
              <a:solidFill>
                <a:srgbClr val="CCE6DB">
                  <a:alpha val="9294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/>
              </a:p>
            </p:txBody>
          </p:sp>
        </p:grpSp>
        <p:sp>
          <p:nvSpPr>
            <p:cNvPr id="11281" name="Rectangle 101">
              <a:extLst>
                <a:ext uri="{FF2B5EF4-FFF2-40B4-BE49-F238E27FC236}">
                  <a16:creationId xmlns:a16="http://schemas.microsoft.com/office/drawing/2014/main" id="{242949AE-9BEB-94C3-3D68-B7FAD6698DD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14" y="4320"/>
              <a:ext cx="5988" cy="244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/>
            </a:p>
          </p:txBody>
        </p:sp>
        <p:sp>
          <p:nvSpPr>
            <p:cNvPr id="11282" name="Rectangle 102">
              <a:extLst>
                <a:ext uri="{FF2B5EF4-FFF2-40B4-BE49-F238E27FC236}">
                  <a16:creationId xmlns:a16="http://schemas.microsoft.com/office/drawing/2014/main" id="{3F52DA3D-DEA8-4526-614F-E15375409FF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59" y="2659"/>
              <a:ext cx="159" cy="1950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/>
            </a:p>
          </p:txBody>
        </p:sp>
      </p:grpSp>
      <p:grpSp>
        <p:nvGrpSpPr>
          <p:cNvPr id="11268" name="Group 68">
            <a:extLst>
              <a:ext uri="{FF2B5EF4-FFF2-40B4-BE49-F238E27FC236}">
                <a16:creationId xmlns:a16="http://schemas.microsoft.com/office/drawing/2014/main" id="{9B24F6AD-E38C-1C02-963D-96D8AE6EDCCB}"/>
              </a:ext>
            </a:extLst>
          </p:cNvPr>
          <p:cNvGrpSpPr>
            <a:grpSpLocks/>
          </p:cNvGrpSpPr>
          <p:nvPr/>
        </p:nvGrpSpPr>
        <p:grpSpPr bwMode="auto">
          <a:xfrm>
            <a:off x="0" y="1700213"/>
            <a:ext cx="9144000" cy="3230562"/>
            <a:chOff x="0" y="1253"/>
            <a:chExt cx="5760" cy="2035"/>
          </a:xfrm>
        </p:grpSpPr>
        <p:grpSp>
          <p:nvGrpSpPr>
            <p:cNvPr id="11275" name="Group 43">
              <a:extLst>
                <a:ext uri="{FF2B5EF4-FFF2-40B4-BE49-F238E27FC236}">
                  <a16:creationId xmlns:a16="http://schemas.microsoft.com/office/drawing/2014/main" id="{9B22E881-1A56-F9CC-7E9D-05B5D1EE23A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1255"/>
              <a:ext cx="5760" cy="2033"/>
              <a:chOff x="0" y="1252"/>
              <a:chExt cx="5805" cy="2033"/>
            </a:xfrm>
          </p:grpSpPr>
          <p:pic>
            <p:nvPicPr>
              <p:cNvPr id="11278" name="Picture 44" descr="Introbild-ppt">
                <a:extLst>
                  <a:ext uri="{FF2B5EF4-FFF2-40B4-BE49-F238E27FC236}">
                    <a16:creationId xmlns:a16="http://schemas.microsoft.com/office/drawing/2014/main" id="{E9D4EB80-8C84-0F85-E775-E18AAFA5622C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253"/>
                <a:ext cx="3520" cy="20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279" name="Rectangle 45">
                <a:extLst>
                  <a:ext uri="{FF2B5EF4-FFF2-40B4-BE49-F238E27FC236}">
                    <a16:creationId xmlns:a16="http://schemas.microsoft.com/office/drawing/2014/main" id="{23D041B9-C1A9-F483-9595-7178AB6610A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515" y="1252"/>
                <a:ext cx="2290" cy="20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defRPr/>
                </a:pPr>
                <a:endParaRPr lang="de-DE" altLang="de-DE" sz="1600"/>
              </a:p>
            </p:txBody>
          </p:sp>
        </p:grpSp>
        <p:sp>
          <p:nvSpPr>
            <p:cNvPr id="11276" name="Line 50">
              <a:extLst>
                <a:ext uri="{FF2B5EF4-FFF2-40B4-BE49-F238E27FC236}">
                  <a16:creationId xmlns:a16="http://schemas.microsoft.com/office/drawing/2014/main" id="{02AA3A10-0201-F054-A5BC-E3BFD1A590AE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0" y="3286"/>
              <a:ext cx="5760" cy="0"/>
            </a:xfrm>
            <a:prstGeom prst="line">
              <a:avLst/>
            </a:prstGeom>
            <a:noFill/>
            <a:ln w="9525">
              <a:solidFill>
                <a:srgbClr val="00854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77" name="Line 51">
              <a:extLst>
                <a:ext uri="{FF2B5EF4-FFF2-40B4-BE49-F238E27FC236}">
                  <a16:creationId xmlns:a16="http://schemas.microsoft.com/office/drawing/2014/main" id="{DDA10862-4C10-BCD9-D91F-5D045F30373A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0" y="1253"/>
              <a:ext cx="5760" cy="0"/>
            </a:xfrm>
            <a:prstGeom prst="line">
              <a:avLst/>
            </a:prstGeom>
            <a:noFill/>
            <a:ln w="9525">
              <a:solidFill>
                <a:srgbClr val="00854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82368" name="Rectangle 64">
            <a:extLst>
              <a:ext uri="{FF2B5EF4-FFF2-40B4-BE49-F238E27FC236}">
                <a16:creationId xmlns:a16="http://schemas.microsoft.com/office/drawing/2014/main" id="{4DD228E9-4FAD-5925-D79D-A37D6D6DF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4035425"/>
            <a:ext cx="2840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Kompetenz</a:t>
            </a:r>
            <a:r>
              <a:rPr lang="de-DE" sz="360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</a:t>
            </a:r>
            <a:r>
              <a:rPr lang="de-DE" sz="160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in Medizin</a:t>
            </a:r>
          </a:p>
        </p:txBody>
      </p:sp>
      <p:sp>
        <p:nvSpPr>
          <p:cNvPr id="482369" name="Rectangle 65">
            <a:extLst>
              <a:ext uri="{FF2B5EF4-FFF2-40B4-BE49-F238E27FC236}">
                <a16:creationId xmlns:a16="http://schemas.microsoft.com/office/drawing/2014/main" id="{15C3D186-EB40-A08A-C9E4-C5157FADB87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79613" y="6586538"/>
            <a:ext cx="3598862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132F46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April 2010 - Mittwochsfortbildung</a:t>
            </a:r>
          </a:p>
        </p:txBody>
      </p:sp>
      <p:sp>
        <p:nvSpPr>
          <p:cNvPr id="482370" name="Rectangle 66">
            <a:extLst>
              <a:ext uri="{FF2B5EF4-FFF2-40B4-BE49-F238E27FC236}">
                <a16:creationId xmlns:a16="http://schemas.microsoft.com/office/drawing/2014/main" id="{5C1F82AD-17CE-38F2-6388-AE66C09198D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67400" y="6584950"/>
            <a:ext cx="32766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132F46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W. Arends</a:t>
            </a:r>
          </a:p>
        </p:txBody>
      </p:sp>
      <p:sp>
        <p:nvSpPr>
          <p:cNvPr id="482388" name="Text Box 84">
            <a:extLst>
              <a:ext uri="{FF2B5EF4-FFF2-40B4-BE49-F238E27FC236}">
                <a16:creationId xmlns:a16="http://schemas.microsoft.com/office/drawing/2014/main" id="{9E5B8449-DF4F-022E-ED02-28E6EE1C3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3488" y="3608388"/>
            <a:ext cx="3741737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500" b="1">
                <a:solidFill>
                  <a:srgbClr val="00854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HELIOS </a:t>
            </a:r>
            <a:r>
              <a:rPr lang="de-DE" sz="2500">
                <a:solidFill>
                  <a:srgbClr val="00854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Kliniken GmbH</a:t>
            </a:r>
            <a:endParaRPr lang="de-DE" sz="2500" i="1" baseline="-25000">
              <a:solidFill>
                <a:srgbClr val="00854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</p:txBody>
      </p:sp>
      <p:sp>
        <p:nvSpPr>
          <p:cNvPr id="11273" name="Line 88">
            <a:extLst>
              <a:ext uri="{FF2B5EF4-FFF2-40B4-BE49-F238E27FC236}">
                <a16:creationId xmlns:a16="http://schemas.microsoft.com/office/drawing/2014/main" id="{523B66C5-F8EE-C180-10D0-E9DF076D91C9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508500"/>
            <a:ext cx="9144000" cy="0"/>
          </a:xfrm>
          <a:prstGeom prst="line">
            <a:avLst/>
          </a:prstGeom>
          <a:noFill/>
          <a:ln w="9525">
            <a:solidFill>
              <a:srgbClr val="00854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74" name="Text Box 91">
            <a:extLst>
              <a:ext uri="{FF2B5EF4-FFF2-40B4-BE49-F238E27FC236}">
                <a16:creationId xmlns:a16="http://schemas.microsoft.com/office/drawing/2014/main" id="{7158FEF5-6A6B-698D-7663-9D22640A67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68863"/>
            <a:ext cx="3282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sz="800">
                <a:solidFill>
                  <a:srgbClr val="132F46"/>
                </a:solidFill>
              </a:rPr>
              <a:t>Weiterführende Infos unter:</a:t>
            </a:r>
            <a:r>
              <a:rPr lang="de-DE">
                <a:solidFill>
                  <a:srgbClr val="132F46"/>
                </a:solidFill>
              </a:rPr>
              <a:t> </a:t>
            </a:r>
            <a:r>
              <a:rPr lang="de-DE" sz="1400">
                <a:solidFill>
                  <a:srgbClr val="132F46"/>
                </a:solidFill>
                <a:hlinkClick r:id="rId15"/>
              </a:rPr>
              <a:t>www.helios-kliniken.de</a:t>
            </a:r>
            <a:endParaRPr lang="de-DE" sz="1400">
              <a:solidFill>
                <a:srgbClr val="132F46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396" r:id="rId1"/>
    <p:sldLayoutId id="2147487397" r:id="rId2"/>
    <p:sldLayoutId id="2147487398" r:id="rId3"/>
    <p:sldLayoutId id="2147487399" r:id="rId4"/>
    <p:sldLayoutId id="2147487400" r:id="rId5"/>
    <p:sldLayoutId id="2147487401" r:id="rId6"/>
    <p:sldLayoutId id="2147487402" r:id="rId7"/>
    <p:sldLayoutId id="2147487403" r:id="rId8"/>
    <p:sldLayoutId id="2147487404" r:id="rId9"/>
    <p:sldLayoutId id="2147487405" r:id="rId10"/>
    <p:sldLayoutId id="2147487406" r:id="rId1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32F4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32F46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32F46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32F46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32F46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132F46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132F46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132F46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132F4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platzhalter 1">
            <a:extLst>
              <a:ext uri="{FF2B5EF4-FFF2-40B4-BE49-F238E27FC236}">
                <a16:creationId xmlns:a16="http://schemas.microsoft.com/office/drawing/2014/main" id="{56BCEB7D-A4EB-FC56-F8E7-38B26F4E98B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2051" name="Textplatzhalter 2">
            <a:extLst>
              <a:ext uri="{FF2B5EF4-FFF2-40B4-BE49-F238E27FC236}">
                <a16:creationId xmlns:a16="http://schemas.microsoft.com/office/drawing/2014/main" id="{7E663E10-A830-73B2-89C6-BDEAEA2A47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1B1F54-1C64-A355-DE6D-99EF0BD61F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77E7B959-C91B-B64B-8E8F-A3B7376B8EFA}" type="datetimeFigureOut">
              <a:rPr lang="de-DE"/>
              <a:pPr>
                <a:defRPr/>
              </a:pPr>
              <a:t>21.04.25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C035BF8-ABC3-E11C-768A-CA95F766FC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38A8D9D-5760-0160-59B9-1B26C50F02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7891590-5B01-B742-B61D-2F25A1F973F1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93" r:id="rId1"/>
    <p:sldLayoutId id="2147487294" r:id="rId2"/>
    <p:sldLayoutId id="2147487295" r:id="rId3"/>
    <p:sldLayoutId id="2147487296" r:id="rId4"/>
    <p:sldLayoutId id="2147487297" r:id="rId5"/>
    <p:sldLayoutId id="2147487298" r:id="rId6"/>
    <p:sldLayoutId id="2147487299" r:id="rId7"/>
    <p:sldLayoutId id="2147487300" r:id="rId8"/>
    <p:sldLayoutId id="2147487301" r:id="rId9"/>
    <p:sldLayoutId id="2147487302" r:id="rId10"/>
    <p:sldLayoutId id="2147487303" r:id="rId11"/>
    <p:sldLayoutId id="214748730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platzhalter 1">
            <a:extLst>
              <a:ext uri="{FF2B5EF4-FFF2-40B4-BE49-F238E27FC236}">
                <a16:creationId xmlns:a16="http://schemas.microsoft.com/office/drawing/2014/main" id="{DED6F0AF-24A6-F110-DB6F-F4B0ECB77BD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3075" name="Textplatzhalter 2">
            <a:extLst>
              <a:ext uri="{FF2B5EF4-FFF2-40B4-BE49-F238E27FC236}">
                <a16:creationId xmlns:a16="http://schemas.microsoft.com/office/drawing/2014/main" id="{BC66B4CE-BBE3-A330-3270-5CD2130E71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92589F-F3E5-F459-8DB4-21565FF020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311A4C4B-E0E2-024D-9352-CDB88D08D694}" type="datetimeFigureOut">
              <a:rPr lang="de-DE"/>
              <a:pPr>
                <a:defRPr/>
              </a:pPr>
              <a:t>21.04.25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F6E3FFF-F014-B630-BE41-A38C7659C5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465DD8-2289-6DCF-09EE-D318A03601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D2432469-AD3F-E24A-93BE-5950B00238C0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305" r:id="rId1"/>
    <p:sldLayoutId id="2147487306" r:id="rId2"/>
    <p:sldLayoutId id="2147487307" r:id="rId3"/>
    <p:sldLayoutId id="2147487308" r:id="rId4"/>
    <p:sldLayoutId id="2147487309" r:id="rId5"/>
    <p:sldLayoutId id="2147487310" r:id="rId6"/>
    <p:sldLayoutId id="2147487311" r:id="rId7"/>
    <p:sldLayoutId id="2147487312" r:id="rId8"/>
    <p:sldLayoutId id="2147487313" r:id="rId9"/>
    <p:sldLayoutId id="2147487314" r:id="rId10"/>
    <p:sldLayoutId id="2147487315" r:id="rId11"/>
    <p:sldLayoutId id="214748731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platzhalter 1">
            <a:extLst>
              <a:ext uri="{FF2B5EF4-FFF2-40B4-BE49-F238E27FC236}">
                <a16:creationId xmlns:a16="http://schemas.microsoft.com/office/drawing/2014/main" id="{795C040A-FEF5-BCB6-919A-0B3B4B74A46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4099" name="Textplatzhalter 2">
            <a:extLst>
              <a:ext uri="{FF2B5EF4-FFF2-40B4-BE49-F238E27FC236}">
                <a16:creationId xmlns:a16="http://schemas.microsoft.com/office/drawing/2014/main" id="{AED0896C-9881-E6E1-E7E9-5DB3F53CCB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87D7675-488F-171A-617E-B8DD7F71B1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C7B143B4-614E-824D-AA3E-0841148BCB59}" type="datetimeFigureOut">
              <a:rPr lang="de-DE"/>
              <a:pPr>
                <a:defRPr/>
              </a:pPr>
              <a:t>21.04.25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C225C10-DEFF-9FFD-AC73-5875155E67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BCE70F6-37E3-E1A4-BC72-23472F2BAC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2CE6EE9-C501-864F-ABB3-06489512F9B2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317" r:id="rId1"/>
    <p:sldLayoutId id="2147487318" r:id="rId2"/>
    <p:sldLayoutId id="2147487319" r:id="rId3"/>
    <p:sldLayoutId id="2147487320" r:id="rId4"/>
    <p:sldLayoutId id="2147487321" r:id="rId5"/>
    <p:sldLayoutId id="2147487322" r:id="rId6"/>
    <p:sldLayoutId id="2147487323" r:id="rId7"/>
    <p:sldLayoutId id="2147487324" r:id="rId8"/>
    <p:sldLayoutId id="2147487325" r:id="rId9"/>
    <p:sldLayoutId id="2147487326" r:id="rId10"/>
    <p:sldLayoutId id="2147487327" r:id="rId11"/>
    <p:sldLayoutId id="214748732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platzhalter 1">
            <a:extLst>
              <a:ext uri="{FF2B5EF4-FFF2-40B4-BE49-F238E27FC236}">
                <a16:creationId xmlns:a16="http://schemas.microsoft.com/office/drawing/2014/main" id="{DF362ADD-ABB6-7B52-48E5-631E037A198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5123" name="Textplatzhalter 2">
            <a:extLst>
              <a:ext uri="{FF2B5EF4-FFF2-40B4-BE49-F238E27FC236}">
                <a16:creationId xmlns:a16="http://schemas.microsoft.com/office/drawing/2014/main" id="{B692FA38-491E-866B-AC5C-067018125C2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B41548-EBC5-D2B6-89BD-30D4A67212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383A585F-93A2-8340-9E62-DCD47404A01C}" type="datetimeFigureOut">
              <a:rPr lang="de-DE"/>
              <a:pPr>
                <a:defRPr/>
              </a:pPr>
              <a:t>21.04.25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A5F2B8A-66B5-B969-CA17-669142124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627955-3387-E165-9A7E-42E4DF4D56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0160583-0D20-034A-8021-C78D4EDEC00C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329" r:id="rId1"/>
    <p:sldLayoutId id="2147487330" r:id="rId2"/>
    <p:sldLayoutId id="2147487331" r:id="rId3"/>
    <p:sldLayoutId id="2147487332" r:id="rId4"/>
    <p:sldLayoutId id="2147487333" r:id="rId5"/>
    <p:sldLayoutId id="2147487334" r:id="rId6"/>
    <p:sldLayoutId id="2147487335" r:id="rId7"/>
    <p:sldLayoutId id="2147487336" r:id="rId8"/>
    <p:sldLayoutId id="2147487337" r:id="rId9"/>
    <p:sldLayoutId id="2147487338" r:id="rId10"/>
    <p:sldLayoutId id="21474873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platzhalter 1">
            <a:extLst>
              <a:ext uri="{FF2B5EF4-FFF2-40B4-BE49-F238E27FC236}">
                <a16:creationId xmlns:a16="http://schemas.microsoft.com/office/drawing/2014/main" id="{7DEF3402-ABA1-283E-2555-DEB00E12823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6147" name="Textplatzhalter 2">
            <a:extLst>
              <a:ext uri="{FF2B5EF4-FFF2-40B4-BE49-F238E27FC236}">
                <a16:creationId xmlns:a16="http://schemas.microsoft.com/office/drawing/2014/main" id="{BEF90749-B6C2-3B3E-8F10-982AF13481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888F046-FC58-8FFD-0010-319A0ABEDF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758D856-0EC7-3046-8B77-93EA3EF5047C}" type="datetimeFigureOut">
              <a:rPr lang="de-DE"/>
              <a:pPr>
                <a:defRPr/>
              </a:pPr>
              <a:t>21.04.25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0EFCDA2-7009-0384-4F07-52BD9BE7A4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5EA711-E062-BBBD-7DFB-748F1F9D64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8346CFB-29DD-9942-818C-A8504F280A5F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340" r:id="rId1"/>
    <p:sldLayoutId id="2147487341" r:id="rId2"/>
    <p:sldLayoutId id="2147487342" r:id="rId3"/>
    <p:sldLayoutId id="2147487343" r:id="rId4"/>
    <p:sldLayoutId id="2147487344" r:id="rId5"/>
    <p:sldLayoutId id="2147487345" r:id="rId6"/>
    <p:sldLayoutId id="2147487346" r:id="rId7"/>
    <p:sldLayoutId id="2147487347" r:id="rId8"/>
    <p:sldLayoutId id="2147487348" r:id="rId9"/>
    <p:sldLayoutId id="2147487349" r:id="rId10"/>
    <p:sldLayoutId id="2147487350" r:id="rId11"/>
    <p:sldLayoutId id="214748735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platzhalter 1">
            <a:extLst>
              <a:ext uri="{FF2B5EF4-FFF2-40B4-BE49-F238E27FC236}">
                <a16:creationId xmlns:a16="http://schemas.microsoft.com/office/drawing/2014/main" id="{440B7182-8F7E-9496-E959-EC3325AC70C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7171" name="Textplatzhalter 2">
            <a:extLst>
              <a:ext uri="{FF2B5EF4-FFF2-40B4-BE49-F238E27FC236}">
                <a16:creationId xmlns:a16="http://schemas.microsoft.com/office/drawing/2014/main" id="{0F6654D4-2D7B-69D0-A128-89E79D194E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D955DF-EE78-D415-BAF4-FDE64DA9F2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E484644-971D-EE49-9B96-F2878FAF33AE}" type="datetimeFigureOut">
              <a:rPr lang="de-DE"/>
              <a:pPr>
                <a:defRPr/>
              </a:pPr>
              <a:t>21.04.25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26ADE78-71F4-7DFC-0B51-EE7B669E73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D8B1B5F-BB23-9BBD-FC0F-5A910F4282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83A19C2-B264-5546-99F6-8DD7D3B63ECA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352" r:id="rId1"/>
    <p:sldLayoutId id="2147487353" r:id="rId2"/>
    <p:sldLayoutId id="2147487354" r:id="rId3"/>
    <p:sldLayoutId id="2147487355" r:id="rId4"/>
    <p:sldLayoutId id="2147487356" r:id="rId5"/>
    <p:sldLayoutId id="2147487357" r:id="rId6"/>
    <p:sldLayoutId id="2147487358" r:id="rId7"/>
    <p:sldLayoutId id="2147487359" r:id="rId8"/>
    <p:sldLayoutId id="2147487360" r:id="rId9"/>
    <p:sldLayoutId id="2147487361" r:id="rId10"/>
    <p:sldLayoutId id="21474873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platzhalter 1">
            <a:extLst>
              <a:ext uri="{FF2B5EF4-FFF2-40B4-BE49-F238E27FC236}">
                <a16:creationId xmlns:a16="http://schemas.microsoft.com/office/drawing/2014/main" id="{BE80200D-BD8A-C167-E580-A547D0CB5DD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8195" name="Textplatzhalter 2">
            <a:extLst>
              <a:ext uri="{FF2B5EF4-FFF2-40B4-BE49-F238E27FC236}">
                <a16:creationId xmlns:a16="http://schemas.microsoft.com/office/drawing/2014/main" id="{AF403319-B3AE-B940-CD20-5EEDFA58C98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89DEDF4-9ACF-FB97-08A4-AD57E1B529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8717940C-E174-BE42-85DC-D152AC04D031}" type="datetimeFigureOut">
              <a:rPr lang="de-DE"/>
              <a:pPr>
                <a:defRPr/>
              </a:pPr>
              <a:t>21.04.25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A6B2D02-1697-B56A-FF21-357AF87B21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4790CA-2FE6-3BFA-0B8E-8DEE7C2821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CC3944F5-5FD6-3148-8EA2-E17C3E6A10D7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363" r:id="rId1"/>
    <p:sldLayoutId id="2147487364" r:id="rId2"/>
    <p:sldLayoutId id="2147487365" r:id="rId3"/>
    <p:sldLayoutId id="2147487366" r:id="rId4"/>
    <p:sldLayoutId id="2147487367" r:id="rId5"/>
    <p:sldLayoutId id="2147487368" r:id="rId6"/>
    <p:sldLayoutId id="2147487369" r:id="rId7"/>
    <p:sldLayoutId id="2147487370" r:id="rId8"/>
    <p:sldLayoutId id="2147487371" r:id="rId9"/>
    <p:sldLayoutId id="2147487372" r:id="rId10"/>
    <p:sldLayoutId id="21474873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1" descr="H-HKS54-10">
            <a:extLst>
              <a:ext uri="{FF2B5EF4-FFF2-40B4-BE49-F238E27FC236}">
                <a16:creationId xmlns:a16="http://schemas.microsoft.com/office/drawing/2014/main" id="{1FFEE6C0-2F95-AC2F-657C-69E185E61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2687638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9" name="Group 5">
            <a:extLst>
              <a:ext uri="{FF2B5EF4-FFF2-40B4-BE49-F238E27FC236}">
                <a16:creationId xmlns:a16="http://schemas.microsoft.com/office/drawing/2014/main" id="{27B810F7-9C9A-48F5-CE0E-870279317C25}"/>
              </a:ext>
            </a:extLst>
          </p:cNvPr>
          <p:cNvGrpSpPr>
            <a:grpSpLocks/>
          </p:cNvGrpSpPr>
          <p:nvPr/>
        </p:nvGrpSpPr>
        <p:grpSpPr bwMode="auto">
          <a:xfrm>
            <a:off x="-180975" y="6572250"/>
            <a:ext cx="9505950" cy="601663"/>
            <a:chOff x="-114" y="4140"/>
            <a:chExt cx="5988" cy="379"/>
          </a:xfrm>
        </p:grpSpPr>
        <p:grpSp>
          <p:nvGrpSpPr>
            <p:cNvPr id="9231" name="Group 6">
              <a:extLst>
                <a:ext uri="{FF2B5EF4-FFF2-40B4-BE49-F238E27FC236}">
                  <a16:creationId xmlns:a16="http://schemas.microsoft.com/office/drawing/2014/main" id="{8BBAEA22-C62E-392B-7EE4-1719FDFD297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4140"/>
              <a:ext cx="5760" cy="379"/>
              <a:chOff x="0" y="4140"/>
              <a:chExt cx="5760" cy="379"/>
            </a:xfrm>
          </p:grpSpPr>
          <p:sp>
            <p:nvSpPr>
              <p:cNvPr id="9233" name="Rectangle 7">
                <a:extLst>
                  <a:ext uri="{FF2B5EF4-FFF2-40B4-BE49-F238E27FC236}">
                    <a16:creationId xmlns:a16="http://schemas.microsoft.com/office/drawing/2014/main" id="{C42E8FBD-2B69-F8CE-99B8-CA6B84177ED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4141"/>
                <a:ext cx="5760" cy="378"/>
              </a:xfrm>
              <a:prstGeom prst="rect">
                <a:avLst/>
              </a:prstGeom>
              <a:solidFill>
                <a:srgbClr val="CCE6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defRPr/>
                </a:pPr>
                <a:endParaRPr lang="de-DE" altLang="de-DE"/>
              </a:p>
            </p:txBody>
          </p:sp>
          <p:sp>
            <p:nvSpPr>
              <p:cNvPr id="9234" name="Line 8">
                <a:extLst>
                  <a:ext uri="{FF2B5EF4-FFF2-40B4-BE49-F238E27FC236}">
                    <a16:creationId xmlns:a16="http://schemas.microsoft.com/office/drawing/2014/main" id="{C1C33D27-475E-C635-95BF-831A7DEA62E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4140"/>
                <a:ext cx="5760" cy="0"/>
              </a:xfrm>
              <a:prstGeom prst="line">
                <a:avLst/>
              </a:prstGeom>
              <a:noFill/>
              <a:ln w="9525">
                <a:solidFill>
                  <a:srgbClr val="00854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9232" name="Rectangle 9">
              <a:extLst>
                <a:ext uri="{FF2B5EF4-FFF2-40B4-BE49-F238E27FC236}">
                  <a16:creationId xmlns:a16="http://schemas.microsoft.com/office/drawing/2014/main" id="{1C4C1ABE-B60D-B56E-BCE6-241D7286165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14" y="4320"/>
              <a:ext cx="5988" cy="1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/>
            </a:p>
          </p:txBody>
        </p:sp>
      </p:grpSp>
      <p:sp>
        <p:nvSpPr>
          <p:cNvPr id="9220" name="Rectangle 10">
            <a:extLst>
              <a:ext uri="{FF2B5EF4-FFF2-40B4-BE49-F238E27FC236}">
                <a16:creationId xmlns:a16="http://schemas.microsoft.com/office/drawing/2014/main" id="{B5F2641C-C4D5-AF16-1537-8EA45E3A0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268413"/>
          </a:xfrm>
          <a:prstGeom prst="rect">
            <a:avLst/>
          </a:prstGeom>
          <a:solidFill>
            <a:srgbClr val="CCE6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sp>
        <p:nvSpPr>
          <p:cNvPr id="9221" name="Rectangle 14">
            <a:extLst>
              <a:ext uri="{FF2B5EF4-FFF2-40B4-BE49-F238E27FC236}">
                <a16:creationId xmlns:a16="http://schemas.microsoft.com/office/drawing/2014/main" id="{9D86EBB4-84C0-3B89-0190-7239875921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4450"/>
            <a:ext cx="54102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</a:p>
        </p:txBody>
      </p:sp>
      <p:grpSp>
        <p:nvGrpSpPr>
          <p:cNvPr id="9222" name="Group 38">
            <a:extLst>
              <a:ext uri="{FF2B5EF4-FFF2-40B4-BE49-F238E27FC236}">
                <a16:creationId xmlns:a16="http://schemas.microsoft.com/office/drawing/2014/main" id="{C39AA1E5-0745-3A75-9EE2-1814D5506ED3}"/>
              </a:ext>
            </a:extLst>
          </p:cNvPr>
          <p:cNvGrpSpPr>
            <a:grpSpLocks/>
          </p:cNvGrpSpPr>
          <p:nvPr/>
        </p:nvGrpSpPr>
        <p:grpSpPr bwMode="auto">
          <a:xfrm>
            <a:off x="0" y="1019175"/>
            <a:ext cx="9144000" cy="287338"/>
            <a:chOff x="0" y="664"/>
            <a:chExt cx="5760" cy="181"/>
          </a:xfrm>
        </p:grpSpPr>
        <p:sp>
          <p:nvSpPr>
            <p:cNvPr id="9229" name="Rectangle 39">
              <a:extLst>
                <a:ext uri="{FF2B5EF4-FFF2-40B4-BE49-F238E27FC236}">
                  <a16:creationId xmlns:a16="http://schemas.microsoft.com/office/drawing/2014/main" id="{DC54685B-9013-78EC-20F5-8A5C7F4A8FB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664"/>
              <a:ext cx="5760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/>
            </a:p>
          </p:txBody>
        </p:sp>
        <p:sp>
          <p:nvSpPr>
            <p:cNvPr id="9230" name="Line 40">
              <a:extLst>
                <a:ext uri="{FF2B5EF4-FFF2-40B4-BE49-F238E27FC236}">
                  <a16:creationId xmlns:a16="http://schemas.microsoft.com/office/drawing/2014/main" id="{0DBF0CC0-3EF4-8266-16F8-4BB4E8A1776A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0" y="664"/>
              <a:ext cx="5758" cy="0"/>
            </a:xfrm>
            <a:prstGeom prst="line">
              <a:avLst/>
            </a:prstGeom>
            <a:noFill/>
            <a:ln w="9525">
              <a:solidFill>
                <a:srgbClr val="00854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9223" name="Rectangle 15">
            <a:extLst>
              <a:ext uri="{FF2B5EF4-FFF2-40B4-BE49-F238E27FC236}">
                <a16:creationId xmlns:a16="http://schemas.microsoft.com/office/drawing/2014/main" id="{11F5CAC3-933C-DE16-BA71-F0DF12A401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39954" name="Rectangle 18">
            <a:extLst>
              <a:ext uri="{FF2B5EF4-FFF2-40B4-BE49-F238E27FC236}">
                <a16:creationId xmlns:a16="http://schemas.microsoft.com/office/drawing/2014/main" id="{4E095FE5-4A57-F099-068B-E008A877483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24525" y="1039813"/>
            <a:ext cx="33845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altLang="de-DE"/>
              <a:t>Folie: </a:t>
            </a:r>
            <a:fld id="{77D9BAAB-3BA2-EC47-A749-195D8A746F78}" type="slidenum">
              <a:rPr lang="de-DE" altLang="de-DE"/>
              <a:pPr/>
              <a:t>‹Nr.›</a:t>
            </a:fld>
            <a:endParaRPr lang="de-DE" altLang="de-DE"/>
          </a:p>
        </p:txBody>
      </p:sp>
      <p:pic>
        <p:nvPicPr>
          <p:cNvPr id="9225" name="Picture 20" descr="Introbild-Baby-Titel">
            <a:extLst>
              <a:ext uri="{FF2B5EF4-FFF2-40B4-BE49-F238E27FC236}">
                <a16:creationId xmlns:a16="http://schemas.microsoft.com/office/drawing/2014/main" id="{367AC536-C72F-A542-6918-912D1D93A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063" y="-6350"/>
            <a:ext cx="3182937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62" name="Rectangle 26">
            <a:extLst>
              <a:ext uri="{FF2B5EF4-FFF2-40B4-BE49-F238E27FC236}">
                <a16:creationId xmlns:a16="http://schemas.microsoft.com/office/drawing/2014/main" id="{2863A4F1-B809-0A34-757C-4CA86695991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79613" y="6586538"/>
            <a:ext cx="3598862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132F46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April 2010 - Mittwochsfortbildung</a:t>
            </a:r>
          </a:p>
        </p:txBody>
      </p:sp>
      <p:sp>
        <p:nvSpPr>
          <p:cNvPr id="39963" name="Rectangle 27">
            <a:extLst>
              <a:ext uri="{FF2B5EF4-FFF2-40B4-BE49-F238E27FC236}">
                <a16:creationId xmlns:a16="http://schemas.microsoft.com/office/drawing/2014/main" id="{0E8DC020-D138-3064-AE2C-34AF13972E3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67400" y="6584950"/>
            <a:ext cx="32766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132F46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W. Arends</a:t>
            </a:r>
          </a:p>
        </p:txBody>
      </p:sp>
      <p:sp>
        <p:nvSpPr>
          <p:cNvPr id="9228" name="Text Box 28">
            <a:extLst>
              <a:ext uri="{FF2B5EF4-FFF2-40B4-BE49-F238E27FC236}">
                <a16:creationId xmlns:a16="http://schemas.microsoft.com/office/drawing/2014/main" id="{5F2BD685-BC54-4948-DC8F-EA146A0A8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7650"/>
            <a:ext cx="1397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sz="900">
                <a:solidFill>
                  <a:srgbClr val="132F46"/>
                </a:solidFill>
              </a:rPr>
              <a:t>HELIOS Kliniken GmbH</a:t>
            </a:r>
            <a:endParaRPr lang="en-US" sz="900">
              <a:solidFill>
                <a:srgbClr val="132F46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422" r:id="rId1"/>
    <p:sldLayoutId id="2147487374" r:id="rId2"/>
    <p:sldLayoutId id="2147487375" r:id="rId3"/>
    <p:sldLayoutId id="2147487376" r:id="rId4"/>
    <p:sldLayoutId id="2147487377" r:id="rId5"/>
    <p:sldLayoutId id="2147487378" r:id="rId6"/>
    <p:sldLayoutId id="2147487379" r:id="rId7"/>
    <p:sldLayoutId id="2147487380" r:id="rId8"/>
    <p:sldLayoutId id="2147487381" r:id="rId9"/>
    <p:sldLayoutId id="2147487382" r:id="rId10"/>
    <p:sldLayoutId id="2147487383" r:id="rId11"/>
  </p:sldLayoutIdLst>
  <p:transition>
    <p:split/>
  </p:transition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132F4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132F46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132F46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132F46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132F46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132F46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132F46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132F46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132F4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5D00"/>
        </a:buClr>
        <a:buChar char="•"/>
        <a:defRPr sz="3200">
          <a:solidFill>
            <a:srgbClr val="132F4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5D00"/>
        </a:buClr>
        <a:buChar char="–"/>
        <a:defRPr sz="2800">
          <a:solidFill>
            <a:srgbClr val="132F4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5D00"/>
        </a:buClr>
        <a:buChar char="•"/>
        <a:defRPr sz="2400">
          <a:solidFill>
            <a:srgbClr val="132F4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5D00"/>
        </a:buClr>
        <a:buChar char="–"/>
        <a:defRPr sz="2000">
          <a:solidFill>
            <a:srgbClr val="132F4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5D00"/>
        </a:buClr>
        <a:buChar char="»"/>
        <a:defRPr sz="2000">
          <a:solidFill>
            <a:srgbClr val="132F4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5D00"/>
        </a:buClr>
        <a:buChar char="»"/>
        <a:defRPr sz="2000">
          <a:solidFill>
            <a:srgbClr val="132F4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5D00"/>
        </a:buClr>
        <a:buChar char="»"/>
        <a:defRPr sz="2000">
          <a:solidFill>
            <a:srgbClr val="132F4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5D00"/>
        </a:buClr>
        <a:buChar char="»"/>
        <a:defRPr sz="2000">
          <a:solidFill>
            <a:srgbClr val="132F4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5D00"/>
        </a:buClr>
        <a:buChar char="»"/>
        <a:defRPr sz="2000">
          <a:solidFill>
            <a:srgbClr val="132F46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rofessional-identity-formation.org/" TargetMode="External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rofessional-identity-formation.org/" TargetMode="External"/><Relationship Id="rId3" Type="http://schemas.openxmlformats.org/officeDocument/2006/relationships/image" Target="../media/image2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>
            <a:extLst>
              <a:ext uri="{FF2B5EF4-FFF2-40B4-BE49-F238E27FC236}">
                <a16:creationId xmlns:a16="http://schemas.microsoft.com/office/drawing/2014/main" id="{5E94CDCC-B438-C6A2-AE69-E539CBA4CC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28750" y="1357313"/>
            <a:ext cx="7500938" cy="4768850"/>
          </a:xfrm>
        </p:spPr>
        <p:txBody>
          <a:bodyPr/>
          <a:lstStyle/>
          <a:p>
            <a:r>
              <a:rPr lang="en-US" altLang="de-DE" sz="2400"/>
              <a:t>Herzlich Willkommen</a:t>
            </a:r>
          </a:p>
        </p:txBody>
      </p:sp>
      <p:grpSp>
        <p:nvGrpSpPr>
          <p:cNvPr id="28675" name="Gruppieren 12">
            <a:extLst>
              <a:ext uri="{FF2B5EF4-FFF2-40B4-BE49-F238E27FC236}">
                <a16:creationId xmlns:a16="http://schemas.microsoft.com/office/drawing/2014/main" id="{2185A622-81AE-E0BF-EA9C-061BD8E85832}"/>
              </a:ext>
            </a:extLst>
          </p:cNvPr>
          <p:cNvGrpSpPr>
            <a:grpSpLocks/>
          </p:cNvGrpSpPr>
          <p:nvPr/>
        </p:nvGrpSpPr>
        <p:grpSpPr bwMode="auto">
          <a:xfrm>
            <a:off x="34925" y="1196975"/>
            <a:ext cx="1477963" cy="73025"/>
            <a:chOff x="70297" y="1484784"/>
            <a:chExt cx="1477367" cy="73025"/>
          </a:xfrm>
        </p:grpSpPr>
        <p:cxnSp>
          <p:nvCxnSpPr>
            <p:cNvPr id="14" name="Gerade Verbindung 13">
              <a:extLst>
                <a:ext uri="{FF2B5EF4-FFF2-40B4-BE49-F238E27FC236}">
                  <a16:creationId xmlns:a16="http://schemas.microsoft.com/office/drawing/2014/main" id="{C0056C2B-7B7D-AA02-751A-403B7C9D12A8}"/>
                </a:ext>
              </a:extLst>
            </p:cNvPr>
            <p:cNvCxnSpPr/>
            <p:nvPr/>
          </p:nvCxnSpPr>
          <p:spPr bwMode="auto">
            <a:xfrm>
              <a:off x="70297" y="1557809"/>
              <a:ext cx="1332962" cy="0"/>
            </a:xfrm>
            <a:prstGeom prst="line">
              <a:avLst/>
            </a:prstGeom>
            <a:ln w="6350">
              <a:solidFill>
                <a:srgbClr val="132F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ichtungspfeil 15">
              <a:extLst>
                <a:ext uri="{FF2B5EF4-FFF2-40B4-BE49-F238E27FC236}">
                  <a16:creationId xmlns:a16="http://schemas.microsoft.com/office/drawing/2014/main" id="{EB813FF6-8F45-671D-1D3C-BE3A4FADE3B4}"/>
                </a:ext>
              </a:extLst>
            </p:cNvPr>
            <p:cNvSpPr/>
            <p:nvPr/>
          </p:nvSpPr>
          <p:spPr bwMode="auto">
            <a:xfrm flipH="1" flipV="1">
              <a:off x="1333437" y="1484784"/>
              <a:ext cx="214227" cy="71438"/>
            </a:xfrm>
            <a:prstGeom prst="homePlate">
              <a:avLst/>
            </a:prstGeom>
            <a:solidFill>
              <a:srgbClr val="132F46"/>
            </a:solidFill>
            <a:ln w="3175">
              <a:solidFill>
                <a:schemeClr val="accent1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sp>
        <p:nvSpPr>
          <p:cNvPr id="28676" name="Datumsplatzhalter 4">
            <a:extLst>
              <a:ext uri="{FF2B5EF4-FFF2-40B4-BE49-F238E27FC236}">
                <a16:creationId xmlns:a16="http://schemas.microsoft.com/office/drawing/2014/main" id="{F6979DED-9022-D86A-C836-9F559739FD22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5D00"/>
              </a:buClr>
              <a:buChar char="•"/>
              <a:defRPr sz="3200">
                <a:solidFill>
                  <a:srgbClr val="132F4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5D00"/>
              </a:buClr>
              <a:buChar char="–"/>
              <a:defRPr sz="2800">
                <a:solidFill>
                  <a:srgbClr val="132F4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5D00"/>
              </a:buClr>
              <a:buChar char="•"/>
              <a:defRPr sz="2400">
                <a:solidFill>
                  <a:srgbClr val="132F4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5D00"/>
              </a:buClr>
              <a:buChar char="–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5D00"/>
              </a:buClr>
              <a:buChar char="»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»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»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»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»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900"/>
              <a:t>Einführungsvortrag </a:t>
            </a:r>
          </a:p>
        </p:txBody>
      </p:sp>
      <p:sp>
        <p:nvSpPr>
          <p:cNvPr id="28677" name="Fußzeilenplatzhalter 5">
            <a:extLst>
              <a:ext uri="{FF2B5EF4-FFF2-40B4-BE49-F238E27FC236}">
                <a16:creationId xmlns:a16="http://schemas.microsoft.com/office/drawing/2014/main" id="{2CE4AFAC-99DE-25B2-DD29-70E484E7744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5D00"/>
              </a:buClr>
              <a:buChar char="•"/>
              <a:defRPr sz="3200">
                <a:solidFill>
                  <a:srgbClr val="132F4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5D00"/>
              </a:buClr>
              <a:buChar char="–"/>
              <a:defRPr sz="2800">
                <a:solidFill>
                  <a:srgbClr val="132F4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5D00"/>
              </a:buClr>
              <a:buChar char="•"/>
              <a:defRPr sz="2400">
                <a:solidFill>
                  <a:srgbClr val="132F4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5D00"/>
              </a:buClr>
              <a:buChar char="–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5D00"/>
              </a:buClr>
              <a:buChar char="»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»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»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»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»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900"/>
              <a:t>Januar 2014</a:t>
            </a:r>
          </a:p>
        </p:txBody>
      </p:sp>
      <p:sp>
        <p:nvSpPr>
          <p:cNvPr id="28678" name="Rectangle 7">
            <a:extLst>
              <a:ext uri="{FF2B5EF4-FFF2-40B4-BE49-F238E27FC236}">
                <a16:creationId xmlns:a16="http://schemas.microsoft.com/office/drawing/2014/main" id="{FCFEEDF6-AA45-2B74-2AFA-21925B99C2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-225425"/>
            <a:ext cx="9648826" cy="7192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5D00"/>
              </a:buClr>
              <a:buChar char="•"/>
              <a:defRPr sz="3200">
                <a:solidFill>
                  <a:srgbClr val="132F4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5D00"/>
              </a:buClr>
              <a:buChar char="–"/>
              <a:defRPr sz="2800">
                <a:solidFill>
                  <a:srgbClr val="132F4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5D00"/>
              </a:buClr>
              <a:buChar char="•"/>
              <a:defRPr sz="2400">
                <a:solidFill>
                  <a:srgbClr val="132F4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5D00"/>
              </a:buClr>
              <a:buChar char="–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5D00"/>
              </a:buClr>
              <a:buChar char="»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»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»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»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»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1800">
              <a:solidFill>
                <a:schemeClr val="tx1"/>
              </a:solidFill>
            </a:endParaRPr>
          </a:p>
        </p:txBody>
      </p:sp>
      <p:sp>
        <p:nvSpPr>
          <p:cNvPr id="28679" name="Textfeld 1">
            <a:extLst>
              <a:ext uri="{FF2B5EF4-FFF2-40B4-BE49-F238E27FC236}">
                <a16:creationId xmlns:a16="http://schemas.microsoft.com/office/drawing/2014/main" id="{B3214D0A-0B06-F617-A463-5B56EB952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" y="258167"/>
            <a:ext cx="8894763" cy="646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175125" eaLnBrk="0" hangingPunct="0">
              <a:spcBef>
                <a:spcPct val="20000"/>
              </a:spcBef>
              <a:buClr>
                <a:srgbClr val="FF5D00"/>
              </a:buClr>
              <a:buChar char="•"/>
              <a:defRPr sz="3200">
                <a:solidFill>
                  <a:srgbClr val="132F46"/>
                </a:solidFill>
                <a:latin typeface="Arial" panose="020B0604020202020204" pitchFamily="34" charset="0"/>
              </a:defRPr>
            </a:lvl1pPr>
            <a:lvl2pPr marL="742950" indent="-285750" defTabSz="4175125" eaLnBrk="0" hangingPunct="0">
              <a:spcBef>
                <a:spcPct val="20000"/>
              </a:spcBef>
              <a:buClr>
                <a:srgbClr val="FF5D00"/>
              </a:buClr>
              <a:buChar char="–"/>
              <a:defRPr sz="2800">
                <a:solidFill>
                  <a:srgbClr val="132F46"/>
                </a:solidFill>
                <a:latin typeface="Arial" panose="020B0604020202020204" pitchFamily="34" charset="0"/>
              </a:defRPr>
            </a:lvl2pPr>
            <a:lvl3pPr marL="1143000" indent="-228600" defTabSz="4175125" eaLnBrk="0" hangingPunct="0">
              <a:spcBef>
                <a:spcPct val="20000"/>
              </a:spcBef>
              <a:buClr>
                <a:srgbClr val="FF5D00"/>
              </a:buClr>
              <a:buChar char="•"/>
              <a:defRPr sz="2400">
                <a:solidFill>
                  <a:srgbClr val="132F46"/>
                </a:solidFill>
                <a:latin typeface="Arial" panose="020B0604020202020204" pitchFamily="34" charset="0"/>
              </a:defRPr>
            </a:lvl3pPr>
            <a:lvl4pPr marL="1600200" indent="-228600" defTabSz="4175125" eaLnBrk="0" hangingPunct="0">
              <a:spcBef>
                <a:spcPct val="20000"/>
              </a:spcBef>
              <a:buClr>
                <a:srgbClr val="FF5D00"/>
              </a:buClr>
              <a:buChar char="–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4pPr>
            <a:lvl5pPr marL="2057400" indent="-228600" defTabSz="4175125" eaLnBrk="0" hangingPunct="0">
              <a:spcBef>
                <a:spcPct val="20000"/>
              </a:spcBef>
              <a:buClr>
                <a:srgbClr val="FF5D00"/>
              </a:buClr>
              <a:buChar char="»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5pPr>
            <a:lvl6pPr marL="2514600" indent="-228600" defTabSz="41751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»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6pPr>
            <a:lvl7pPr marL="2971800" indent="-228600" defTabSz="41751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»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7pPr>
            <a:lvl8pPr marL="3429000" indent="-228600" defTabSz="41751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»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8pPr>
            <a:lvl9pPr marL="3886200" indent="-228600" defTabSz="41751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»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de-DE" altLang="de-DE" sz="2700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de-DE" altLang="de-DE" sz="2700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700" dirty="0"/>
              <a:t>33 </a:t>
            </a:r>
            <a:r>
              <a:rPr lang="de-DE" altLang="de-DE" sz="2700" dirty="0" err="1"/>
              <a:t>references</a:t>
            </a:r>
            <a:r>
              <a:rPr lang="de-DE" altLang="de-DE" sz="2700" dirty="0"/>
              <a:t> </a:t>
            </a:r>
            <a:r>
              <a:rPr lang="de-DE" altLang="de-DE" sz="2700" dirty="0" err="1"/>
              <a:t>to</a:t>
            </a:r>
            <a:r>
              <a:rPr lang="de-DE" altLang="de-DE" sz="2700" dirty="0"/>
              <a:t> support professional </a:t>
            </a:r>
            <a:r>
              <a:rPr lang="de-DE" altLang="de-DE" sz="2700" dirty="0" err="1"/>
              <a:t>identity</a:t>
            </a:r>
            <a:r>
              <a:rPr lang="de-DE" altLang="de-DE" sz="2700" dirty="0"/>
              <a:t> </a:t>
            </a:r>
            <a:r>
              <a:rPr lang="de-DE" altLang="de-DE" sz="2700" dirty="0" err="1"/>
              <a:t>formation</a:t>
            </a:r>
            <a:r>
              <a:rPr lang="de-DE" altLang="de-DE" sz="2700" dirty="0"/>
              <a:t> in </a:t>
            </a:r>
            <a:r>
              <a:rPr lang="de-DE" altLang="de-DE" sz="2700" dirty="0" err="1"/>
              <a:t>undergraduate</a:t>
            </a:r>
            <a:r>
              <a:rPr lang="de-DE" altLang="de-DE" sz="2700" dirty="0"/>
              <a:t> and </a:t>
            </a:r>
            <a:r>
              <a:rPr lang="de-DE" altLang="de-DE" sz="2700" dirty="0" err="1"/>
              <a:t>postgraduate</a:t>
            </a:r>
            <a:r>
              <a:rPr lang="de-DE" altLang="de-DE" sz="2700" dirty="0"/>
              <a:t> </a:t>
            </a:r>
            <a:r>
              <a:rPr lang="de-DE" altLang="de-DE" sz="2700" dirty="0" err="1"/>
              <a:t>education</a:t>
            </a:r>
            <a:r>
              <a:rPr lang="de-DE" altLang="de-DE" sz="2700" dirty="0"/>
              <a:t>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700" dirty="0"/>
              <a:t>in </a:t>
            </a:r>
            <a:r>
              <a:rPr lang="de-DE" altLang="de-DE" sz="2700" dirty="0" err="1"/>
              <a:t>family</a:t>
            </a:r>
            <a:r>
              <a:rPr lang="de-DE" altLang="de-DE" sz="2700" dirty="0"/>
              <a:t> </a:t>
            </a:r>
            <a:r>
              <a:rPr lang="de-DE" altLang="de-DE" sz="2700" dirty="0" err="1"/>
              <a:t>medicine</a:t>
            </a:r>
            <a:endParaRPr lang="de-DE" altLang="de-DE" sz="2700" dirty="0"/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de-DE" altLang="de-DE" sz="2700" dirty="0"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de-DE" altLang="de-DE" sz="2700" dirty="0"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de-DE" altLang="de-DE" sz="1800" dirty="0">
                <a:cs typeface="Arial" panose="020B0604020202020204" pitchFamily="34" charset="0"/>
              </a:rPr>
              <a:t>_____________________________________________________________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de-DE" altLang="de-DE" sz="1800" dirty="0">
                <a:cs typeface="Arial" panose="020B0604020202020204" pitchFamily="34" charset="0"/>
              </a:rPr>
              <a:t>Wolfram Arends, Jan Alexander Schwab, 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de-DE" altLang="de-DE" sz="1800" dirty="0">
                <a:cs typeface="Arial" panose="020B0604020202020204" pitchFamily="34" charset="0"/>
              </a:rPr>
              <a:t>MVZ München Süd-Harras,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de-DE" altLang="de-DE" sz="1800" dirty="0">
                <a:cs typeface="Arial" panose="020B0604020202020204" pitchFamily="34" charset="0"/>
              </a:rPr>
              <a:t>Academic </a:t>
            </a:r>
            <a:r>
              <a:rPr lang="de-DE" altLang="de-DE" sz="1800" dirty="0" err="1">
                <a:cs typeface="Arial" panose="020B0604020202020204" pitchFamily="34" charset="0"/>
              </a:rPr>
              <a:t>teaching</a:t>
            </a:r>
            <a:r>
              <a:rPr lang="de-DE" altLang="de-DE" sz="1800" dirty="0">
                <a:cs typeface="Arial" panose="020B0604020202020204" pitchFamily="34" charset="0"/>
              </a:rPr>
              <a:t> </a:t>
            </a:r>
            <a:r>
              <a:rPr lang="de-DE" altLang="de-DE" sz="1800" dirty="0" err="1">
                <a:cs typeface="Arial" panose="020B0604020202020204" pitchFamily="34" charset="0"/>
              </a:rPr>
              <a:t>center</a:t>
            </a:r>
            <a:r>
              <a:rPr lang="de-DE" altLang="de-DE" sz="1800" dirty="0">
                <a:cs typeface="Arial" panose="020B0604020202020204" pitchFamily="34" charset="0"/>
              </a:rPr>
              <a:t> </a:t>
            </a:r>
            <a:r>
              <a:rPr lang="de-DE" altLang="de-DE" sz="1800" dirty="0" err="1">
                <a:cs typeface="Arial" panose="020B0604020202020204" pitchFamily="34" charset="0"/>
              </a:rPr>
              <a:t>of</a:t>
            </a:r>
            <a:r>
              <a:rPr lang="de-DE" altLang="de-DE" sz="1800" dirty="0">
                <a:cs typeface="Arial" panose="020B0604020202020204" pitchFamily="34" charset="0"/>
              </a:rPr>
              <a:t> Ludwig Maximilian University, Munich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de-DE" altLang="de-DE" sz="1800" dirty="0">
                <a:cs typeface="Arial" panose="020B0604020202020204" pitchFamily="34" charset="0"/>
              </a:rPr>
              <a:t>Albert </a:t>
            </a:r>
            <a:r>
              <a:rPr lang="de-DE" altLang="de-DE" sz="1800" dirty="0" err="1">
                <a:cs typeface="Arial" panose="020B0604020202020204" pitchFamily="34" charset="0"/>
              </a:rPr>
              <a:t>Roßhaupterstr</a:t>
            </a:r>
            <a:r>
              <a:rPr lang="de-DE" altLang="de-DE" sz="1800" dirty="0">
                <a:cs typeface="Arial" panose="020B0604020202020204" pitchFamily="34" charset="0"/>
              </a:rPr>
              <a:t>. 2, 81369 München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de-DE" altLang="de-DE" sz="1800" dirty="0" err="1">
                <a:cs typeface="Arial" panose="020B0604020202020204" pitchFamily="34" charset="0"/>
              </a:rPr>
              <a:t>info@medizin.one</a:t>
            </a:r>
            <a:r>
              <a:rPr lang="de-DE" altLang="de-DE" sz="1800" dirty="0">
                <a:cs typeface="Arial" panose="020B0604020202020204" pitchFamily="34" charset="0"/>
              </a:rPr>
              <a:t>  </a:t>
            </a:r>
          </a:p>
          <a:p>
            <a:pPr algn="ctr">
              <a:spcBef>
                <a:spcPct val="0"/>
              </a:spcBef>
            </a:pPr>
            <a:endParaRPr lang="de-DE" altLang="de-DE" sz="36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spli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2">
            <a:extLst>
              <a:ext uri="{FF2B5EF4-FFF2-40B4-BE49-F238E27FC236}">
                <a16:creationId xmlns:a16="http://schemas.microsoft.com/office/drawing/2014/main" id="{7C22B511-D402-308A-0EDF-EDE366C4E3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2875" y="44450"/>
            <a:ext cx="8786813" cy="936625"/>
          </a:xfrm>
        </p:spPr>
        <p:txBody>
          <a:bodyPr/>
          <a:lstStyle/>
          <a:p>
            <a:pPr eaLnBrk="1" hangingPunct="1"/>
            <a:r>
              <a:rPr lang="de-DE" altLang="de-DE" sz="2400" dirty="0" err="1"/>
              <a:t>Literature</a:t>
            </a:r>
            <a:endParaRPr lang="de-DE" altLang="de-DE" sz="2400" dirty="0"/>
          </a:p>
        </p:txBody>
      </p:sp>
      <p:sp>
        <p:nvSpPr>
          <p:cNvPr id="45061" name="Rectangle 3">
            <a:extLst>
              <a:ext uri="{FF2B5EF4-FFF2-40B4-BE49-F238E27FC236}">
                <a16:creationId xmlns:a16="http://schemas.microsoft.com/office/drawing/2014/main" id="{4512265B-4E81-A6B5-A83D-7A0FA1F725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6400" y="1238969"/>
            <a:ext cx="7248525" cy="2543250"/>
          </a:xfrm>
        </p:spPr>
        <p:txBody>
          <a:bodyPr/>
          <a:lstStyle/>
          <a:p>
            <a:r>
              <a:rPr lang="it-IT" sz="1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Füeßl</a:t>
            </a:r>
            <a:r>
              <a:rPr lang="it-IT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, </a:t>
            </a:r>
            <a:r>
              <a:rPr lang="it-IT" sz="1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it-IT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it-IT" sz="1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Was</a:t>
            </a:r>
            <a:r>
              <a:rPr lang="it-IT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Assistenzärzte</a:t>
            </a:r>
            <a:r>
              <a:rPr lang="it-IT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leider</a:t>
            </a:r>
            <a:r>
              <a:rPr lang="it-IT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nicht </a:t>
            </a:r>
            <a:r>
              <a:rPr lang="it-IT" sz="1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lernen</a:t>
            </a:r>
            <a:r>
              <a:rPr lang="it-IT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MMW-</a:t>
            </a:r>
            <a:r>
              <a:rPr lang="it-IT" sz="1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Fortschr</a:t>
            </a:r>
            <a:r>
              <a:rPr lang="it-IT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Med. 2015; 157 (3) </a:t>
            </a:r>
            <a:endParaRPr lang="de-DE" sz="14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it-IT" sz="1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Günes</a:t>
            </a:r>
            <a:r>
              <a:rPr lang="it-IT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Dennis, </a:t>
            </a:r>
            <a:r>
              <a:rPr lang="it-IT" sz="1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Patientenorientierung</a:t>
            </a:r>
            <a:r>
              <a:rPr lang="it-IT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it-IT" sz="1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Ausgezeichnet</a:t>
            </a:r>
            <a:r>
              <a:rPr lang="it-IT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Dtsch</a:t>
            </a:r>
            <a:r>
              <a:rPr lang="it-IT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Arztebl</a:t>
            </a:r>
            <a:r>
              <a:rPr lang="it-IT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2014; 111(5): A-179 / B-157 / C-151</a:t>
            </a:r>
            <a:endParaRPr lang="de-DE" sz="14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US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Howard L et al. Medical training: some „forgotten“ common competencies. </a:t>
            </a:r>
            <a:r>
              <a:rPr lang="it-IT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BMJ. 2014;349:g7384</a:t>
            </a:r>
          </a:p>
          <a:p>
            <a:r>
              <a:rPr lang="de-DE" sz="140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 Miller, The </a:t>
            </a:r>
            <a:r>
              <a:rPr lang="de-DE" sz="140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assessment</a:t>
            </a:r>
            <a:r>
              <a:rPr lang="de-DE" sz="140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140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clinical</a:t>
            </a:r>
            <a:r>
              <a:rPr lang="de-DE" sz="140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skills</a:t>
            </a:r>
            <a:r>
              <a:rPr lang="de-DE" sz="140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de-DE" sz="140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competence</a:t>
            </a:r>
            <a:r>
              <a:rPr lang="de-DE" sz="140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de-DE" sz="140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performance</a:t>
            </a:r>
            <a:r>
              <a:rPr lang="de-DE" sz="140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sz="140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Acad</a:t>
            </a:r>
            <a:r>
              <a:rPr lang="de-DE" sz="140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Med. 1990 Sep;65(9 </a:t>
            </a:r>
            <a:r>
              <a:rPr lang="de-DE" sz="140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Suppl</a:t>
            </a:r>
            <a:r>
              <a:rPr lang="de-DE" sz="140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):S63-7. </a:t>
            </a:r>
            <a:r>
              <a:rPr lang="de-DE" sz="140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doi</a:t>
            </a:r>
            <a:r>
              <a:rPr lang="de-DE" sz="140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10.1097/00001888-</a:t>
            </a:r>
          </a:p>
          <a:p>
            <a:r>
              <a:rPr lang="en-US" sz="1400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Sarraf-Yazdi</a:t>
            </a:r>
            <a:r>
              <a:rPr lang="en-US" sz="14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 et al. , Conceptualizing Professional Identity Formation in Medicine, </a:t>
            </a:r>
            <a:r>
              <a:rPr lang="en-US" sz="1400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Acad</a:t>
            </a:r>
            <a:r>
              <a:rPr lang="en-US" sz="14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Med 2024 Mar 1;99(3):343.</a:t>
            </a:r>
            <a:endParaRPr lang="de-DE" sz="14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defTabSz="4175125" eaLnBrk="1" hangingPunct="1">
              <a:lnSpc>
                <a:spcPct val="90000"/>
              </a:lnSpc>
              <a:spcBef>
                <a:spcPct val="50000"/>
              </a:spcBef>
            </a:pPr>
            <a:endParaRPr lang="de-DE" alt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17E51865-EA3E-3643-76A5-C8D5CC6130BE}"/>
              </a:ext>
            </a:extLst>
          </p:cNvPr>
          <p:cNvSpPr/>
          <p:nvPr/>
        </p:nvSpPr>
        <p:spPr>
          <a:xfrm>
            <a:off x="8180388" y="-11113"/>
            <a:ext cx="928687" cy="776288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grpSp>
        <p:nvGrpSpPr>
          <p:cNvPr id="45064" name="Gruppieren 10">
            <a:extLst>
              <a:ext uri="{FF2B5EF4-FFF2-40B4-BE49-F238E27FC236}">
                <a16:creationId xmlns:a16="http://schemas.microsoft.com/office/drawing/2014/main" id="{06F2EDFD-6362-3485-1E34-2CB81EBCD353}"/>
              </a:ext>
            </a:extLst>
          </p:cNvPr>
          <p:cNvGrpSpPr>
            <a:grpSpLocks/>
          </p:cNvGrpSpPr>
          <p:nvPr/>
        </p:nvGrpSpPr>
        <p:grpSpPr bwMode="auto">
          <a:xfrm>
            <a:off x="11052175" y="836613"/>
            <a:ext cx="7016750" cy="6743700"/>
            <a:chOff x="16260264" y="30152427"/>
            <a:chExt cx="11310419" cy="9325843"/>
          </a:xfrm>
        </p:grpSpPr>
        <p:pic>
          <p:nvPicPr>
            <p:cNvPr id="45082" name="Picture 3">
              <a:extLst>
                <a:ext uri="{FF2B5EF4-FFF2-40B4-BE49-F238E27FC236}">
                  <a16:creationId xmlns:a16="http://schemas.microsoft.com/office/drawing/2014/main" id="{E12ECF86-B072-314D-4E74-276555DE83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60264" y="30152427"/>
              <a:ext cx="1788894" cy="1259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32361E43-BEC7-85FB-B2EB-8FDE997E921A}"/>
                </a:ext>
              </a:extLst>
            </p:cNvPr>
            <p:cNvSpPr/>
            <p:nvPr/>
          </p:nvSpPr>
          <p:spPr>
            <a:xfrm>
              <a:off x="16436830" y="31629896"/>
              <a:ext cx="11133853" cy="784837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cxnSp>
          <p:nvCxnSpPr>
            <p:cNvPr id="16" name="Gerade Verbindung 15">
              <a:extLst>
                <a:ext uri="{FF2B5EF4-FFF2-40B4-BE49-F238E27FC236}">
                  <a16:creationId xmlns:a16="http://schemas.microsoft.com/office/drawing/2014/main" id="{752ED277-2B52-23F9-AC51-0BABEC92688D}"/>
                </a:ext>
              </a:extLst>
            </p:cNvPr>
            <p:cNvCxnSpPr/>
            <p:nvPr/>
          </p:nvCxnSpPr>
          <p:spPr>
            <a:xfrm>
              <a:off x="22557763" y="32782455"/>
              <a:ext cx="15839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>
              <a:extLst>
                <a:ext uri="{FF2B5EF4-FFF2-40B4-BE49-F238E27FC236}">
                  <a16:creationId xmlns:a16="http://schemas.microsoft.com/office/drawing/2014/main" id="{A24EC3FE-8D49-54E6-0BA4-FAF7F49FA99A}"/>
                </a:ext>
              </a:extLst>
            </p:cNvPr>
            <p:cNvCxnSpPr/>
            <p:nvPr/>
          </p:nvCxnSpPr>
          <p:spPr>
            <a:xfrm>
              <a:off x="24070083" y="33502530"/>
              <a:ext cx="158397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>
              <a:extLst>
                <a:ext uri="{FF2B5EF4-FFF2-40B4-BE49-F238E27FC236}">
                  <a16:creationId xmlns:a16="http://schemas.microsoft.com/office/drawing/2014/main" id="{D781C480-D5D5-92E2-A516-6894999FB0F0}"/>
                </a:ext>
              </a:extLst>
            </p:cNvPr>
            <p:cNvCxnSpPr/>
            <p:nvPr/>
          </p:nvCxnSpPr>
          <p:spPr>
            <a:xfrm>
              <a:off x="21188741" y="33142492"/>
              <a:ext cx="158397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>
              <a:extLst>
                <a:ext uri="{FF2B5EF4-FFF2-40B4-BE49-F238E27FC236}">
                  <a16:creationId xmlns:a16="http://schemas.microsoft.com/office/drawing/2014/main" id="{6E0040B7-FFA9-03C6-6694-77F152A46DFE}"/>
                </a:ext>
              </a:extLst>
            </p:cNvPr>
            <p:cNvCxnSpPr/>
            <p:nvPr/>
          </p:nvCxnSpPr>
          <p:spPr>
            <a:xfrm>
              <a:off x="22557763" y="33862567"/>
              <a:ext cx="15839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>
              <a:extLst>
                <a:ext uri="{FF2B5EF4-FFF2-40B4-BE49-F238E27FC236}">
                  <a16:creationId xmlns:a16="http://schemas.microsoft.com/office/drawing/2014/main" id="{C36D27AF-C690-B10C-122E-1B01C502E029}"/>
                </a:ext>
              </a:extLst>
            </p:cNvPr>
            <p:cNvCxnSpPr/>
            <p:nvPr/>
          </p:nvCxnSpPr>
          <p:spPr>
            <a:xfrm>
              <a:off x="22557763" y="34292855"/>
              <a:ext cx="15839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>
              <a:extLst>
                <a:ext uri="{FF2B5EF4-FFF2-40B4-BE49-F238E27FC236}">
                  <a16:creationId xmlns:a16="http://schemas.microsoft.com/office/drawing/2014/main" id="{6E7191AB-D752-F3FD-1232-F4A12BE8B5CE}"/>
                </a:ext>
              </a:extLst>
            </p:cNvPr>
            <p:cNvCxnSpPr/>
            <p:nvPr/>
          </p:nvCxnSpPr>
          <p:spPr>
            <a:xfrm>
              <a:off x="22557763" y="34652893"/>
              <a:ext cx="15839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>
              <a:extLst>
                <a:ext uri="{FF2B5EF4-FFF2-40B4-BE49-F238E27FC236}">
                  <a16:creationId xmlns:a16="http://schemas.microsoft.com/office/drawing/2014/main" id="{4AA43620-0AEC-74F7-EC75-8F2F9C153914}"/>
                </a:ext>
              </a:extLst>
            </p:cNvPr>
            <p:cNvCxnSpPr/>
            <p:nvPr/>
          </p:nvCxnSpPr>
          <p:spPr>
            <a:xfrm>
              <a:off x="22557763" y="35085376"/>
              <a:ext cx="15839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>
              <a:extLst>
                <a:ext uri="{FF2B5EF4-FFF2-40B4-BE49-F238E27FC236}">
                  <a16:creationId xmlns:a16="http://schemas.microsoft.com/office/drawing/2014/main" id="{E7BA3D8F-2782-7A3D-1590-A26901E239FB}"/>
                </a:ext>
              </a:extLst>
            </p:cNvPr>
            <p:cNvCxnSpPr/>
            <p:nvPr/>
          </p:nvCxnSpPr>
          <p:spPr>
            <a:xfrm>
              <a:off x="22557763" y="35445413"/>
              <a:ext cx="15839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>
              <a:extLst>
                <a:ext uri="{FF2B5EF4-FFF2-40B4-BE49-F238E27FC236}">
                  <a16:creationId xmlns:a16="http://schemas.microsoft.com/office/drawing/2014/main" id="{01503EE7-7E01-EAD5-0E82-DAFA1833B63A}"/>
                </a:ext>
              </a:extLst>
            </p:cNvPr>
            <p:cNvCxnSpPr/>
            <p:nvPr/>
          </p:nvCxnSpPr>
          <p:spPr>
            <a:xfrm>
              <a:off x="23995875" y="37030455"/>
              <a:ext cx="15865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>
              <a:extLst>
                <a:ext uri="{FF2B5EF4-FFF2-40B4-BE49-F238E27FC236}">
                  <a16:creationId xmlns:a16="http://schemas.microsoft.com/office/drawing/2014/main" id="{AC623FCB-44BC-8739-A83B-37147A8D3BDC}"/>
                </a:ext>
              </a:extLst>
            </p:cNvPr>
            <p:cNvCxnSpPr/>
            <p:nvPr/>
          </p:nvCxnSpPr>
          <p:spPr>
            <a:xfrm>
              <a:off x="23995875" y="37390492"/>
              <a:ext cx="15865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>
              <a:extLst>
                <a:ext uri="{FF2B5EF4-FFF2-40B4-BE49-F238E27FC236}">
                  <a16:creationId xmlns:a16="http://schemas.microsoft.com/office/drawing/2014/main" id="{F59B1BEF-1F84-A8E9-7F88-E595822854EA}"/>
                </a:ext>
              </a:extLst>
            </p:cNvPr>
            <p:cNvCxnSpPr/>
            <p:nvPr/>
          </p:nvCxnSpPr>
          <p:spPr>
            <a:xfrm>
              <a:off x="22483553" y="38613302"/>
              <a:ext cx="15865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065" name="Gruppieren 26">
            <a:extLst>
              <a:ext uri="{FF2B5EF4-FFF2-40B4-BE49-F238E27FC236}">
                <a16:creationId xmlns:a16="http://schemas.microsoft.com/office/drawing/2014/main" id="{FECBB08E-B57A-8A6D-2B1E-E917C9407F20}"/>
              </a:ext>
            </a:extLst>
          </p:cNvPr>
          <p:cNvGrpSpPr>
            <a:grpSpLocks/>
          </p:cNvGrpSpPr>
          <p:nvPr/>
        </p:nvGrpSpPr>
        <p:grpSpPr bwMode="auto">
          <a:xfrm>
            <a:off x="11566525" y="3889375"/>
            <a:ext cx="982663" cy="666750"/>
            <a:chOff x="16436131" y="31629398"/>
            <a:chExt cx="11144250" cy="7848872"/>
          </a:xfrm>
        </p:grpSpPr>
        <p:pic>
          <p:nvPicPr>
            <p:cNvPr id="45069" name="Picture 3">
              <a:extLst>
                <a:ext uri="{FF2B5EF4-FFF2-40B4-BE49-F238E27FC236}">
                  <a16:creationId xmlns:a16="http://schemas.microsoft.com/office/drawing/2014/main" id="{27262A4A-E7BF-B53C-11BB-932C6CE50E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36131" y="31629398"/>
              <a:ext cx="11144250" cy="7848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2AB9D953-9D43-0BB8-D836-B09598F544EA}"/>
                </a:ext>
              </a:extLst>
            </p:cNvPr>
            <p:cNvSpPr/>
            <p:nvPr/>
          </p:nvSpPr>
          <p:spPr>
            <a:xfrm>
              <a:off x="16436131" y="31629398"/>
              <a:ext cx="11126241" cy="784887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cxnSp>
          <p:nvCxnSpPr>
            <p:cNvPr id="30" name="Gerade Verbindung 29">
              <a:extLst>
                <a:ext uri="{FF2B5EF4-FFF2-40B4-BE49-F238E27FC236}">
                  <a16:creationId xmlns:a16="http://schemas.microsoft.com/office/drawing/2014/main" id="{9999D3E1-F516-AFF4-E659-C19E5F2FA101}"/>
                </a:ext>
              </a:extLst>
            </p:cNvPr>
            <p:cNvCxnSpPr/>
            <p:nvPr/>
          </p:nvCxnSpPr>
          <p:spPr>
            <a:xfrm>
              <a:off x="22557364" y="32788041"/>
              <a:ext cx="15843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>
              <a:extLst>
                <a:ext uri="{FF2B5EF4-FFF2-40B4-BE49-F238E27FC236}">
                  <a16:creationId xmlns:a16="http://schemas.microsoft.com/office/drawing/2014/main" id="{3078E4EA-4957-CB04-5072-5881C6691DCD}"/>
                </a:ext>
              </a:extLst>
            </p:cNvPr>
            <p:cNvCxnSpPr/>
            <p:nvPr/>
          </p:nvCxnSpPr>
          <p:spPr>
            <a:xfrm>
              <a:off x="24069668" y="33498177"/>
              <a:ext cx="15843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>
              <a:extLst>
                <a:ext uri="{FF2B5EF4-FFF2-40B4-BE49-F238E27FC236}">
                  <a16:creationId xmlns:a16="http://schemas.microsoft.com/office/drawing/2014/main" id="{4352B366-878D-14FB-4746-C914E0F269AA}"/>
                </a:ext>
              </a:extLst>
            </p:cNvPr>
            <p:cNvCxnSpPr/>
            <p:nvPr/>
          </p:nvCxnSpPr>
          <p:spPr>
            <a:xfrm>
              <a:off x="21189088" y="33143115"/>
              <a:ext cx="15843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>
              <a:extLst>
                <a:ext uri="{FF2B5EF4-FFF2-40B4-BE49-F238E27FC236}">
                  <a16:creationId xmlns:a16="http://schemas.microsoft.com/office/drawing/2014/main" id="{FDE1F967-061B-0834-C126-AE37304E428B}"/>
                </a:ext>
              </a:extLst>
            </p:cNvPr>
            <p:cNvCxnSpPr/>
            <p:nvPr/>
          </p:nvCxnSpPr>
          <p:spPr>
            <a:xfrm>
              <a:off x="22557364" y="33853251"/>
              <a:ext cx="15843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>
              <a:extLst>
                <a:ext uri="{FF2B5EF4-FFF2-40B4-BE49-F238E27FC236}">
                  <a16:creationId xmlns:a16="http://schemas.microsoft.com/office/drawing/2014/main" id="{D9EB4CE9-3782-ECA1-7302-DCF30FC07094}"/>
                </a:ext>
              </a:extLst>
            </p:cNvPr>
            <p:cNvCxnSpPr/>
            <p:nvPr/>
          </p:nvCxnSpPr>
          <p:spPr>
            <a:xfrm>
              <a:off x="22557364" y="34301758"/>
              <a:ext cx="15843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>
              <a:extLst>
                <a:ext uri="{FF2B5EF4-FFF2-40B4-BE49-F238E27FC236}">
                  <a16:creationId xmlns:a16="http://schemas.microsoft.com/office/drawing/2014/main" id="{C5089A6F-945D-A7BD-BF28-80A260EF4C73}"/>
                </a:ext>
              </a:extLst>
            </p:cNvPr>
            <p:cNvCxnSpPr/>
            <p:nvPr/>
          </p:nvCxnSpPr>
          <p:spPr>
            <a:xfrm>
              <a:off x="22557364" y="34656820"/>
              <a:ext cx="15843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>
              <a:extLst>
                <a:ext uri="{FF2B5EF4-FFF2-40B4-BE49-F238E27FC236}">
                  <a16:creationId xmlns:a16="http://schemas.microsoft.com/office/drawing/2014/main" id="{31C78E04-C0E5-545F-BACF-21255F9B612D}"/>
                </a:ext>
              </a:extLst>
            </p:cNvPr>
            <p:cNvCxnSpPr/>
            <p:nvPr/>
          </p:nvCxnSpPr>
          <p:spPr>
            <a:xfrm>
              <a:off x="22557364" y="35086645"/>
              <a:ext cx="15843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>
              <a:extLst>
                <a:ext uri="{FF2B5EF4-FFF2-40B4-BE49-F238E27FC236}">
                  <a16:creationId xmlns:a16="http://schemas.microsoft.com/office/drawing/2014/main" id="{2D89C8D8-331D-D76D-86E0-EF8D5C903D81}"/>
                </a:ext>
              </a:extLst>
            </p:cNvPr>
            <p:cNvCxnSpPr/>
            <p:nvPr/>
          </p:nvCxnSpPr>
          <p:spPr>
            <a:xfrm>
              <a:off x="22557364" y="35441707"/>
              <a:ext cx="15843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>
              <a:extLst>
                <a:ext uri="{FF2B5EF4-FFF2-40B4-BE49-F238E27FC236}">
                  <a16:creationId xmlns:a16="http://schemas.microsoft.com/office/drawing/2014/main" id="{29D20B93-2CBD-A775-7CA3-2A994E0B168C}"/>
                </a:ext>
              </a:extLst>
            </p:cNvPr>
            <p:cNvCxnSpPr/>
            <p:nvPr/>
          </p:nvCxnSpPr>
          <p:spPr>
            <a:xfrm>
              <a:off x="23997654" y="37030175"/>
              <a:ext cx="15843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>
              <a:extLst>
                <a:ext uri="{FF2B5EF4-FFF2-40B4-BE49-F238E27FC236}">
                  <a16:creationId xmlns:a16="http://schemas.microsoft.com/office/drawing/2014/main" id="{16766093-1147-D447-3907-23C2C8B9A54F}"/>
                </a:ext>
              </a:extLst>
            </p:cNvPr>
            <p:cNvCxnSpPr/>
            <p:nvPr/>
          </p:nvCxnSpPr>
          <p:spPr>
            <a:xfrm>
              <a:off x="23997654" y="37385237"/>
              <a:ext cx="15843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>
              <a:extLst>
                <a:ext uri="{FF2B5EF4-FFF2-40B4-BE49-F238E27FC236}">
                  <a16:creationId xmlns:a16="http://schemas.microsoft.com/office/drawing/2014/main" id="{3C6EAD42-8ED2-E95A-072B-1750843AEADD}"/>
                </a:ext>
              </a:extLst>
            </p:cNvPr>
            <p:cNvCxnSpPr/>
            <p:nvPr/>
          </p:nvCxnSpPr>
          <p:spPr>
            <a:xfrm>
              <a:off x="22485349" y="38618632"/>
              <a:ext cx="15843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5066" name="Picture 3">
            <a:extLst>
              <a:ext uri="{FF2B5EF4-FFF2-40B4-BE49-F238E27FC236}">
                <a16:creationId xmlns:a16="http://schemas.microsoft.com/office/drawing/2014/main" id="{BC4E6A7D-6EC2-08EB-BDB7-24AA71668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063" y="44450"/>
            <a:ext cx="862012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hteck 41">
            <a:extLst>
              <a:ext uri="{FF2B5EF4-FFF2-40B4-BE49-F238E27FC236}">
                <a16:creationId xmlns:a16="http://schemas.microsoft.com/office/drawing/2014/main" id="{D58084CB-D9D7-57F5-F18D-D316D34C5870}"/>
              </a:ext>
            </a:extLst>
          </p:cNvPr>
          <p:cNvSpPr/>
          <p:nvPr/>
        </p:nvSpPr>
        <p:spPr>
          <a:xfrm>
            <a:off x="7667625" y="-11113"/>
            <a:ext cx="1441450" cy="776288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2" name="Grafik 1" descr="Ein Bild, das Text, Schrift, Grafiken, Logo enthält.&#10;&#10;Automatisch generierte Beschreibung">
            <a:extLst>
              <a:ext uri="{FF2B5EF4-FFF2-40B4-BE49-F238E27FC236}">
                <a16:creationId xmlns:a16="http://schemas.microsoft.com/office/drawing/2014/main" id="{50CA2B33-1EAA-9342-617C-634AD447F6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" y="5229200"/>
            <a:ext cx="1410525" cy="494093"/>
          </a:xfrm>
          <a:prstGeom prst="rect">
            <a:avLst/>
          </a:prstGeom>
        </p:spPr>
      </p:pic>
      <p:sp>
        <p:nvSpPr>
          <p:cNvPr id="3" name="Datumsplatzhalter 4">
            <a:extLst>
              <a:ext uri="{FF2B5EF4-FFF2-40B4-BE49-F238E27FC236}">
                <a16:creationId xmlns:a16="http://schemas.microsoft.com/office/drawing/2014/main" id="{D992E34C-5617-28A5-A3CA-D65E4D613985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2000250" y="6584950"/>
            <a:ext cx="6388174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5D00"/>
              </a:buClr>
              <a:buChar char="•"/>
              <a:defRPr sz="3200">
                <a:solidFill>
                  <a:srgbClr val="132F4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5D00"/>
              </a:buClr>
              <a:buChar char="–"/>
              <a:defRPr sz="2800">
                <a:solidFill>
                  <a:srgbClr val="132F4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5D00"/>
              </a:buClr>
              <a:buChar char="•"/>
              <a:defRPr sz="2400">
                <a:solidFill>
                  <a:srgbClr val="132F4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5D00"/>
              </a:buClr>
              <a:buChar char="–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5D00"/>
              </a:buClr>
              <a:buChar char="»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»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»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»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»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900" dirty="0"/>
              <a:t>33 </a:t>
            </a:r>
            <a:r>
              <a:rPr lang="de-DE" altLang="de-DE" sz="900" dirty="0" err="1"/>
              <a:t>references</a:t>
            </a:r>
            <a:r>
              <a:rPr lang="de-DE" altLang="de-DE" sz="900" dirty="0"/>
              <a:t> </a:t>
            </a:r>
            <a:r>
              <a:rPr lang="de-DE" altLang="de-DE" sz="900" dirty="0" err="1"/>
              <a:t>to</a:t>
            </a:r>
            <a:r>
              <a:rPr lang="de-DE" altLang="de-DE" sz="900" dirty="0"/>
              <a:t> support professional </a:t>
            </a:r>
            <a:r>
              <a:rPr lang="de-DE" altLang="de-DE" sz="900" dirty="0" err="1"/>
              <a:t>identity</a:t>
            </a:r>
            <a:r>
              <a:rPr lang="de-DE" altLang="de-DE" sz="900" dirty="0"/>
              <a:t> </a:t>
            </a:r>
            <a:r>
              <a:rPr lang="de-DE" altLang="de-DE" sz="900" dirty="0" err="1"/>
              <a:t>formation</a:t>
            </a:r>
            <a:r>
              <a:rPr lang="de-DE" altLang="de-DE" sz="900" dirty="0"/>
              <a:t> in </a:t>
            </a:r>
            <a:r>
              <a:rPr lang="de-DE" altLang="de-DE" sz="900" dirty="0" err="1"/>
              <a:t>undergraduate</a:t>
            </a:r>
            <a:r>
              <a:rPr lang="de-DE" altLang="de-DE" sz="900" dirty="0"/>
              <a:t> and </a:t>
            </a:r>
            <a:r>
              <a:rPr lang="de-DE" altLang="de-DE" sz="900" dirty="0" err="1"/>
              <a:t>postgraduate</a:t>
            </a:r>
            <a:r>
              <a:rPr lang="de-DE" altLang="de-DE" sz="900" dirty="0"/>
              <a:t> </a:t>
            </a:r>
            <a:r>
              <a:rPr lang="de-DE" altLang="de-DE" sz="900" dirty="0" err="1"/>
              <a:t>education</a:t>
            </a:r>
            <a:r>
              <a:rPr lang="de-DE" altLang="de-DE" sz="900" dirty="0"/>
              <a:t> in </a:t>
            </a:r>
            <a:r>
              <a:rPr lang="de-DE" altLang="de-DE" sz="900" dirty="0" err="1"/>
              <a:t>family</a:t>
            </a:r>
            <a:r>
              <a:rPr lang="de-DE" altLang="de-DE" sz="900" dirty="0"/>
              <a:t> </a:t>
            </a:r>
            <a:r>
              <a:rPr lang="de-DE" altLang="de-DE" sz="900" dirty="0" err="1"/>
              <a:t>medicine</a:t>
            </a:r>
            <a:endParaRPr lang="de-DE" altLang="de-DE" sz="900" dirty="0"/>
          </a:p>
        </p:txBody>
      </p:sp>
      <p:sp>
        <p:nvSpPr>
          <p:cNvPr id="4" name="Fußzeilenplatzhalter 5">
            <a:extLst>
              <a:ext uri="{FF2B5EF4-FFF2-40B4-BE49-F238E27FC236}">
                <a16:creationId xmlns:a16="http://schemas.microsoft.com/office/drawing/2014/main" id="{B30546A4-1E04-499F-1FAC-1CE35BE766F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867400" y="6584950"/>
            <a:ext cx="3276600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5D00"/>
              </a:buClr>
              <a:buChar char="•"/>
              <a:defRPr sz="3200">
                <a:solidFill>
                  <a:srgbClr val="132F4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5D00"/>
              </a:buClr>
              <a:buChar char="–"/>
              <a:defRPr sz="2800">
                <a:solidFill>
                  <a:srgbClr val="132F4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5D00"/>
              </a:buClr>
              <a:buChar char="•"/>
              <a:defRPr sz="2400">
                <a:solidFill>
                  <a:srgbClr val="132F4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5D00"/>
              </a:buClr>
              <a:buChar char="–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5D00"/>
              </a:buClr>
              <a:buChar char="»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»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»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»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»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900" dirty="0"/>
              <a:t>April 2025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B16A0D8-08FE-C23D-6917-98FD233C3908}"/>
              </a:ext>
            </a:extLst>
          </p:cNvPr>
          <p:cNvSpPr/>
          <p:nvPr/>
        </p:nvSpPr>
        <p:spPr>
          <a:xfrm>
            <a:off x="7667625" y="-11113"/>
            <a:ext cx="1441450" cy="776288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6" name="Grafik 5" descr="Ein Bild, das Clipart, Grafiken, Kreativität enthält.&#10;&#10;Automatisch generierte Beschreibung">
            <a:extLst>
              <a:ext uri="{FF2B5EF4-FFF2-40B4-BE49-F238E27FC236}">
                <a16:creationId xmlns:a16="http://schemas.microsoft.com/office/drawing/2014/main" id="{A73D3EBF-1034-671C-9F61-4344542875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092" y="27654"/>
            <a:ext cx="737521" cy="737521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27EC41B4-59C3-21E3-2670-F222B3A7FC48}"/>
              </a:ext>
            </a:extLst>
          </p:cNvPr>
          <p:cNvSpPr txBox="1"/>
          <p:nvPr/>
        </p:nvSpPr>
        <p:spPr>
          <a:xfrm>
            <a:off x="7753574" y="-27384"/>
            <a:ext cx="7068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dirty="0">
                <a:latin typeface="Times" pitchFamily="2" charset="0"/>
              </a:rPr>
              <a:t>PIF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9041E41-3424-1F58-8249-C8F0E4ECEC16}"/>
              </a:ext>
            </a:extLst>
          </p:cNvPr>
          <p:cNvSpPr txBox="1"/>
          <p:nvPr/>
        </p:nvSpPr>
        <p:spPr>
          <a:xfrm>
            <a:off x="-14808" y="1052513"/>
            <a:ext cx="1558621" cy="2462213"/>
          </a:xfrm>
          <a:prstGeom prst="rect">
            <a:avLst/>
          </a:prstGeom>
          <a:solidFill>
            <a:srgbClr val="D0DCEC"/>
          </a:solidFill>
        </p:spPr>
        <p:txBody>
          <a:bodyPr wrap="square" rtlCol="0">
            <a:spAutoFit/>
          </a:bodyPr>
          <a:lstStyle/>
          <a:p>
            <a:r>
              <a:rPr lang="de-DE" sz="1100" dirty="0"/>
              <a:t> Background</a:t>
            </a:r>
          </a:p>
          <a:p>
            <a:endParaRPr lang="de-DE" sz="1100" dirty="0"/>
          </a:p>
          <a:p>
            <a:endParaRPr lang="de-DE" sz="1100" dirty="0"/>
          </a:p>
          <a:p>
            <a:r>
              <a:rPr lang="de-DE" sz="1100" dirty="0"/>
              <a:t>Material and Methods</a:t>
            </a:r>
          </a:p>
          <a:p>
            <a:endParaRPr lang="de-DE" sz="1100" dirty="0"/>
          </a:p>
          <a:p>
            <a:r>
              <a:rPr lang="de-DE" sz="1100" dirty="0" err="1"/>
              <a:t>Results</a:t>
            </a:r>
            <a:endParaRPr lang="de-DE" sz="1100" dirty="0"/>
          </a:p>
          <a:p>
            <a:endParaRPr lang="de-DE" sz="1100" dirty="0"/>
          </a:p>
          <a:p>
            <a:endParaRPr lang="de-DE" sz="1100" dirty="0"/>
          </a:p>
          <a:p>
            <a:r>
              <a:rPr lang="de-DE" sz="1100" dirty="0" err="1"/>
              <a:t>Sumary</a:t>
            </a:r>
            <a:endParaRPr lang="de-DE" sz="1100" dirty="0"/>
          </a:p>
          <a:p>
            <a:endParaRPr lang="de-DE" sz="1100" dirty="0"/>
          </a:p>
          <a:p>
            <a:endParaRPr lang="de-DE" sz="1100" dirty="0"/>
          </a:p>
          <a:p>
            <a:r>
              <a:rPr lang="de-DE" sz="1100" dirty="0" err="1"/>
              <a:t>Literature</a:t>
            </a:r>
            <a:endParaRPr lang="de-DE" sz="1100" dirty="0"/>
          </a:p>
          <a:p>
            <a:endParaRPr lang="de-DE" sz="1100" dirty="0"/>
          </a:p>
          <a:p>
            <a:endParaRPr lang="de-DE" sz="1100" dirty="0"/>
          </a:p>
        </p:txBody>
      </p: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3D4816B3-5D1F-844C-E245-406DD0E07D61}"/>
              </a:ext>
            </a:extLst>
          </p:cNvPr>
          <p:cNvGrpSpPr>
            <a:grpSpLocks/>
          </p:cNvGrpSpPr>
          <p:nvPr/>
        </p:nvGrpSpPr>
        <p:grpSpPr bwMode="auto">
          <a:xfrm>
            <a:off x="-36512" y="3068960"/>
            <a:ext cx="1477963" cy="73025"/>
            <a:chOff x="70297" y="1484784"/>
            <a:chExt cx="1477367" cy="73025"/>
          </a:xfrm>
        </p:grpSpPr>
        <p:cxnSp>
          <p:nvCxnSpPr>
            <p:cNvPr id="28" name="Gerade Verbindung 27">
              <a:extLst>
                <a:ext uri="{FF2B5EF4-FFF2-40B4-BE49-F238E27FC236}">
                  <a16:creationId xmlns:a16="http://schemas.microsoft.com/office/drawing/2014/main" id="{2C115D89-3E71-CD6E-7F85-1BFB44855D4F}"/>
                </a:ext>
              </a:extLst>
            </p:cNvPr>
            <p:cNvCxnSpPr/>
            <p:nvPr/>
          </p:nvCxnSpPr>
          <p:spPr bwMode="auto">
            <a:xfrm>
              <a:off x="70297" y="1557809"/>
              <a:ext cx="1332962" cy="0"/>
            </a:xfrm>
            <a:prstGeom prst="line">
              <a:avLst/>
            </a:prstGeom>
            <a:ln w="6350">
              <a:solidFill>
                <a:srgbClr val="132F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ichtungspfeil 40">
              <a:extLst>
                <a:ext uri="{FF2B5EF4-FFF2-40B4-BE49-F238E27FC236}">
                  <a16:creationId xmlns:a16="http://schemas.microsoft.com/office/drawing/2014/main" id="{5E7AA177-0175-7F94-23BF-087473AA5B1B}"/>
                </a:ext>
              </a:extLst>
            </p:cNvPr>
            <p:cNvSpPr/>
            <p:nvPr/>
          </p:nvSpPr>
          <p:spPr bwMode="auto">
            <a:xfrm flipH="1" flipV="1">
              <a:off x="1333437" y="1484784"/>
              <a:ext cx="214227" cy="71438"/>
            </a:xfrm>
            <a:prstGeom prst="homePlate">
              <a:avLst/>
            </a:prstGeom>
            <a:solidFill>
              <a:srgbClr val="132F46"/>
            </a:solidFill>
            <a:ln w="3175">
              <a:solidFill>
                <a:schemeClr val="accent1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</p:spTree>
  </p:cSld>
  <p:clrMapOvr>
    <a:masterClrMapping/>
  </p:clrMapOvr>
  <p:transition>
    <p:spli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>
            <a:extLst>
              <a:ext uri="{FF2B5EF4-FFF2-40B4-BE49-F238E27FC236}">
                <a16:creationId xmlns:a16="http://schemas.microsoft.com/office/drawing/2014/main" id="{B16C85D2-569B-C9AF-DB2B-B2BC49BBCE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28750" y="1357313"/>
            <a:ext cx="7500938" cy="4768850"/>
          </a:xfrm>
        </p:spPr>
        <p:txBody>
          <a:bodyPr/>
          <a:lstStyle/>
          <a:p>
            <a:r>
              <a:rPr lang="en-US" altLang="de-DE" sz="2400"/>
              <a:t>Herzlich Willkommen</a:t>
            </a:r>
          </a:p>
        </p:txBody>
      </p:sp>
      <p:grpSp>
        <p:nvGrpSpPr>
          <p:cNvPr id="30723" name="Gruppieren 12">
            <a:extLst>
              <a:ext uri="{FF2B5EF4-FFF2-40B4-BE49-F238E27FC236}">
                <a16:creationId xmlns:a16="http://schemas.microsoft.com/office/drawing/2014/main" id="{E107711A-DCFC-D8E4-3EEE-CAB183424C8A}"/>
              </a:ext>
            </a:extLst>
          </p:cNvPr>
          <p:cNvGrpSpPr>
            <a:grpSpLocks/>
          </p:cNvGrpSpPr>
          <p:nvPr/>
        </p:nvGrpSpPr>
        <p:grpSpPr bwMode="auto">
          <a:xfrm>
            <a:off x="34925" y="1196975"/>
            <a:ext cx="1477963" cy="73025"/>
            <a:chOff x="70297" y="1484784"/>
            <a:chExt cx="1477367" cy="73025"/>
          </a:xfrm>
        </p:grpSpPr>
        <p:cxnSp>
          <p:nvCxnSpPr>
            <p:cNvPr id="14" name="Gerade Verbindung 13">
              <a:extLst>
                <a:ext uri="{FF2B5EF4-FFF2-40B4-BE49-F238E27FC236}">
                  <a16:creationId xmlns:a16="http://schemas.microsoft.com/office/drawing/2014/main" id="{BF787850-7144-F65C-6A75-563608BDC741}"/>
                </a:ext>
              </a:extLst>
            </p:cNvPr>
            <p:cNvCxnSpPr/>
            <p:nvPr/>
          </p:nvCxnSpPr>
          <p:spPr bwMode="auto">
            <a:xfrm>
              <a:off x="70297" y="1557809"/>
              <a:ext cx="1332962" cy="0"/>
            </a:xfrm>
            <a:prstGeom prst="line">
              <a:avLst/>
            </a:prstGeom>
            <a:ln w="6350">
              <a:solidFill>
                <a:srgbClr val="132F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ichtungspfeil 15">
              <a:extLst>
                <a:ext uri="{FF2B5EF4-FFF2-40B4-BE49-F238E27FC236}">
                  <a16:creationId xmlns:a16="http://schemas.microsoft.com/office/drawing/2014/main" id="{E0DA9133-DBD6-D509-D7DF-76D8BAE8B48A}"/>
                </a:ext>
              </a:extLst>
            </p:cNvPr>
            <p:cNvSpPr/>
            <p:nvPr/>
          </p:nvSpPr>
          <p:spPr bwMode="auto">
            <a:xfrm flipH="1" flipV="1">
              <a:off x="1333437" y="1484784"/>
              <a:ext cx="214227" cy="71438"/>
            </a:xfrm>
            <a:prstGeom prst="homePlate">
              <a:avLst/>
            </a:prstGeom>
            <a:solidFill>
              <a:srgbClr val="132F46"/>
            </a:solidFill>
            <a:ln w="3175">
              <a:solidFill>
                <a:schemeClr val="accent1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sp>
        <p:nvSpPr>
          <p:cNvPr id="30724" name="Datumsplatzhalter 4">
            <a:extLst>
              <a:ext uri="{FF2B5EF4-FFF2-40B4-BE49-F238E27FC236}">
                <a16:creationId xmlns:a16="http://schemas.microsoft.com/office/drawing/2014/main" id="{AFFFC178-5BEA-F67E-87ED-70EEAD9422D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5D00"/>
              </a:buClr>
              <a:buChar char="•"/>
              <a:defRPr sz="3200">
                <a:solidFill>
                  <a:srgbClr val="132F4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5D00"/>
              </a:buClr>
              <a:buChar char="–"/>
              <a:defRPr sz="2800">
                <a:solidFill>
                  <a:srgbClr val="132F4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5D00"/>
              </a:buClr>
              <a:buChar char="•"/>
              <a:defRPr sz="2400">
                <a:solidFill>
                  <a:srgbClr val="132F4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5D00"/>
              </a:buClr>
              <a:buChar char="–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5D00"/>
              </a:buClr>
              <a:buChar char="»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»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»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»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»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900"/>
              <a:t>Einführungsvortrag </a:t>
            </a:r>
          </a:p>
        </p:txBody>
      </p:sp>
      <p:sp>
        <p:nvSpPr>
          <p:cNvPr id="30725" name="Fußzeilenplatzhalter 5">
            <a:extLst>
              <a:ext uri="{FF2B5EF4-FFF2-40B4-BE49-F238E27FC236}">
                <a16:creationId xmlns:a16="http://schemas.microsoft.com/office/drawing/2014/main" id="{0A541ED2-52D4-0DCD-BAF6-B41817CE734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5D00"/>
              </a:buClr>
              <a:buChar char="•"/>
              <a:defRPr sz="3200">
                <a:solidFill>
                  <a:srgbClr val="132F4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5D00"/>
              </a:buClr>
              <a:buChar char="–"/>
              <a:defRPr sz="2800">
                <a:solidFill>
                  <a:srgbClr val="132F4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5D00"/>
              </a:buClr>
              <a:buChar char="•"/>
              <a:defRPr sz="2400">
                <a:solidFill>
                  <a:srgbClr val="132F4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5D00"/>
              </a:buClr>
              <a:buChar char="–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5D00"/>
              </a:buClr>
              <a:buChar char="»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»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»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»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»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900"/>
              <a:t>Januar 2014</a:t>
            </a:r>
          </a:p>
        </p:txBody>
      </p:sp>
      <p:sp>
        <p:nvSpPr>
          <p:cNvPr id="30726" name="Rectangle 7">
            <a:extLst>
              <a:ext uri="{FF2B5EF4-FFF2-40B4-BE49-F238E27FC236}">
                <a16:creationId xmlns:a16="http://schemas.microsoft.com/office/drawing/2014/main" id="{6688D064-F447-3E40-D6B0-873693574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-214313"/>
            <a:ext cx="9648826" cy="7192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5D00"/>
              </a:buClr>
              <a:buChar char="•"/>
              <a:defRPr sz="3200">
                <a:solidFill>
                  <a:srgbClr val="132F4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5D00"/>
              </a:buClr>
              <a:buChar char="–"/>
              <a:defRPr sz="2800">
                <a:solidFill>
                  <a:srgbClr val="132F4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5D00"/>
              </a:buClr>
              <a:buChar char="•"/>
              <a:defRPr sz="2400">
                <a:solidFill>
                  <a:srgbClr val="132F4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5D00"/>
              </a:buClr>
              <a:buChar char="–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5D00"/>
              </a:buClr>
              <a:buChar char="»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»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»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»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»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1800">
              <a:solidFill>
                <a:schemeClr val="tx1"/>
              </a:solidFill>
            </a:endParaRPr>
          </a:p>
        </p:txBody>
      </p:sp>
      <p:pic>
        <p:nvPicPr>
          <p:cNvPr id="4" name="Grafik 3" descr="Ein Bild, das Text, Screenshot, Website, Webseite enthält.&#10;&#10;Automatisch generierte Beschreibung">
            <a:extLst>
              <a:ext uri="{FF2B5EF4-FFF2-40B4-BE49-F238E27FC236}">
                <a16:creationId xmlns:a16="http://schemas.microsoft.com/office/drawing/2014/main" id="{C753B373-3C64-6EE9-0AEB-2D3F808181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71" y="129479"/>
            <a:ext cx="7741023" cy="672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302006"/>
      </p:ext>
    </p:extLst>
  </p:cSld>
  <p:clrMapOvr>
    <a:masterClrMapping/>
  </p:clrMapOvr>
  <p:transition>
    <p:spli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78C5E700-1114-A9CF-51C3-B61B9AC91B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2875" y="44450"/>
            <a:ext cx="8786813" cy="936625"/>
          </a:xfrm>
        </p:spPr>
        <p:txBody>
          <a:bodyPr/>
          <a:lstStyle/>
          <a:p>
            <a:pPr eaLnBrk="1" hangingPunct="1"/>
            <a:r>
              <a:rPr lang="de-DE" altLang="de-DE" sz="2400" dirty="0"/>
              <a:t>Background 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FBCDD61E-48A3-0C39-455F-A9F25E011C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92275" y="1052513"/>
            <a:ext cx="7272338" cy="613727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de-DE" altLang="de-DE" sz="1400" b="1" dirty="0"/>
              <a:t>Personal </a:t>
            </a:r>
            <a:r>
              <a:rPr lang="de-DE" altLang="de-DE" sz="1400" b="1" dirty="0" err="1"/>
              <a:t>identity</a:t>
            </a:r>
            <a:r>
              <a:rPr lang="de-DE" altLang="de-DE" sz="1400" b="1" dirty="0"/>
              <a:t> </a:t>
            </a:r>
            <a:r>
              <a:rPr lang="de-DE" altLang="de-DE" sz="1400" b="1" dirty="0" err="1"/>
              <a:t>formation</a:t>
            </a:r>
            <a:r>
              <a:rPr lang="de-DE" altLang="de-DE" sz="1400" b="1" dirty="0"/>
              <a:t> (PIF)</a:t>
            </a:r>
            <a:endParaRPr lang="de-DE" sz="1400" b="1" dirty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central</a:t>
            </a:r>
            <a:r>
              <a:rPr lang="de-DE" sz="1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importance</a:t>
            </a:r>
            <a:r>
              <a:rPr lang="de-DE" sz="1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 </a:t>
            </a:r>
            <a:r>
              <a:rPr lang="de-DE" sz="1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medical</a:t>
            </a:r>
            <a:r>
              <a:rPr lang="de-DE" sz="1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studies</a:t>
            </a:r>
            <a:r>
              <a:rPr lang="de-DE" sz="1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</a:t>
            </a:r>
            <a:r>
              <a:rPr lang="de-DE" sz="1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further</a:t>
            </a:r>
            <a:r>
              <a:rPr lang="de-DE" sz="1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training</a:t>
            </a:r>
            <a:r>
              <a:rPr lang="de-DE" sz="1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>
              <a:defRPr/>
            </a:pPr>
            <a:r>
              <a:rPr lang="de-DE" sz="14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multifactorial</a:t>
            </a:r>
            <a:r>
              <a:rPr lang="de-DE" sz="140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phenomenon</a:t>
            </a:r>
            <a:r>
              <a:rPr lang="de-DE" sz="140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defRPr/>
            </a:pPr>
            <a:r>
              <a:rPr lang="de-DE" sz="14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de-DE" sz="140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140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supportet </a:t>
            </a:r>
            <a:r>
              <a:rPr lang="de-DE" sz="14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sz="140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medical</a:t>
            </a:r>
            <a:r>
              <a:rPr lang="de-DE" sz="140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teacher</a:t>
            </a:r>
            <a:r>
              <a:rPr lang="de-DE" sz="140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sz="14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systematically</a:t>
            </a:r>
            <a:r>
              <a:rPr lang="de-DE" sz="140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/  </a:t>
            </a:r>
            <a:r>
              <a:rPr lang="de-DE" sz="14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strategically</a:t>
            </a:r>
            <a:r>
              <a:rPr lang="de-DE" sz="140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defRPr/>
            </a:pPr>
            <a:r>
              <a:rPr lang="de-DE" sz="1400" dirty="0" err="1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de-DE" sz="14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erge</a:t>
            </a:r>
            <a:r>
              <a:rPr lang="de-DE" sz="140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r>
              <a:rPr lang="de-DE" sz="140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/non-</a:t>
            </a:r>
            <a:r>
              <a:rPr lang="de-DE" sz="14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r>
              <a:rPr lang="de-DE" sz="140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experiences</a:t>
            </a:r>
            <a:r>
              <a:rPr lang="de-DE" sz="140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4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expectations</a:t>
            </a:r>
            <a:r>
              <a:rPr lang="de-DE" sz="1400" dirty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1400" dirty="0">
              <a:solidFill>
                <a:srgbClr val="11111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400" dirty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Combine  </a:t>
            </a:r>
            <a:r>
              <a:rPr lang="de-DE" sz="140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environmental </a:t>
            </a:r>
            <a:r>
              <a:rPr lang="de-DE" sz="14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factors</a:t>
            </a:r>
            <a:r>
              <a:rPr lang="de-DE" sz="140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40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individual </a:t>
            </a:r>
            <a:r>
              <a:rPr lang="de-DE" sz="14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values</a:t>
            </a:r>
            <a:r>
              <a:rPr lang="de-DE" sz="1400" dirty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1400" dirty="0">
              <a:solidFill>
                <a:srgbClr val="11111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400" dirty="0" err="1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Merge</a:t>
            </a:r>
            <a:r>
              <a:rPr lang="de-DE" sz="1400" dirty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beliefs and </a:t>
            </a:r>
            <a:r>
              <a:rPr lang="de-DE" sz="14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obligations</a:t>
            </a:r>
            <a:r>
              <a:rPr lang="de-DE" sz="140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defRPr/>
            </a:pPr>
            <a:r>
              <a:rPr lang="de-DE" sz="1400" dirty="0" err="1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sz="14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volves</a:t>
            </a:r>
            <a:r>
              <a:rPr lang="de-DE" sz="140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relationship</a:t>
            </a:r>
            <a:r>
              <a:rPr lang="de-DE" sz="140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de-DE" sz="140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de-DE" sz="140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defRPr/>
            </a:pPr>
            <a:r>
              <a:rPr lang="de-DE" sz="1400" dirty="0" err="1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evolves</a:t>
            </a:r>
            <a:r>
              <a:rPr lang="de-DE" sz="1400" dirty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PIF </a:t>
            </a:r>
            <a:r>
              <a:rPr lang="de-DE" sz="14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identity</a:t>
            </a:r>
            <a:r>
              <a:rPr lang="de-DE" sz="140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4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self</a:t>
            </a:r>
            <a:r>
              <a:rPr lang="de-DE" sz="140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-identity. </a:t>
            </a:r>
          </a:p>
          <a:p>
            <a:pPr marL="0" indent="0">
              <a:buNone/>
              <a:defRPr/>
            </a:pPr>
            <a:endParaRPr lang="de-DE" sz="1400" dirty="0">
              <a:solidFill>
                <a:srgbClr val="11111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de-DE" sz="14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Medical </a:t>
            </a:r>
            <a:r>
              <a:rPr lang="de-DE" sz="1400" b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training</a:t>
            </a:r>
            <a:r>
              <a:rPr lang="de-DE" sz="14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de-DE" sz="1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imparts</a:t>
            </a:r>
            <a:r>
              <a:rPr lang="de-DE" sz="1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specialist</a:t>
            </a:r>
            <a:r>
              <a:rPr lang="de-DE" sz="1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knowledge</a:t>
            </a:r>
            <a:r>
              <a:rPr lang="de-DE" sz="1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</a:t>
            </a:r>
            <a:r>
              <a:rPr lang="de-DE" sz="1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skills</a:t>
            </a:r>
            <a:r>
              <a:rPr lang="de-DE" sz="1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>
              <a:defRPr/>
            </a:pPr>
            <a:r>
              <a:rPr lang="de-DE" sz="1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important</a:t>
            </a:r>
            <a:r>
              <a:rPr lang="de-DE" sz="1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</a:t>
            </a:r>
            <a:r>
              <a:rPr lang="de-DE" sz="1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medical</a:t>
            </a:r>
            <a:r>
              <a:rPr lang="de-DE" sz="1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socialization</a:t>
            </a:r>
            <a:r>
              <a:rPr lang="de-DE" sz="1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proces</a:t>
            </a:r>
            <a:endParaRPr lang="de-DE" sz="1400" dirty="0">
              <a:solidFill>
                <a:srgbClr val="1111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1400" dirty="0">
              <a:solidFill>
                <a:srgbClr val="0C1F2E"/>
              </a:solidFill>
            </a:endParaRPr>
          </a:p>
          <a:p>
            <a:pPr marL="0" indent="0">
              <a:buNone/>
              <a:defRPr/>
            </a:pPr>
            <a:r>
              <a:rPr lang="de-DE" sz="1400" b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Good</a:t>
            </a:r>
            <a:r>
              <a:rPr lang="de-DE" sz="14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1400" b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university</a:t>
            </a:r>
            <a:r>
              <a:rPr lang="de-DE" sz="14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1400" b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hospitals</a:t>
            </a:r>
            <a:r>
              <a:rPr lang="de-DE" sz="14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  <a:defRPr/>
            </a:pPr>
            <a:r>
              <a:rPr lang="de-DE" sz="1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offer</a:t>
            </a:r>
            <a:r>
              <a:rPr lang="de-DE" sz="1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structured</a:t>
            </a:r>
            <a:r>
              <a:rPr lang="de-DE" sz="1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curricula</a:t>
            </a:r>
            <a:r>
              <a:rPr lang="de-DE" sz="14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  <a:defRPr/>
            </a:pPr>
            <a:r>
              <a:rPr lang="de-DE" sz="1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provide</a:t>
            </a:r>
            <a:r>
              <a:rPr lang="de-DE" sz="1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clearly</a:t>
            </a:r>
            <a:r>
              <a:rPr lang="de-DE" sz="1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defined</a:t>
            </a:r>
            <a:r>
              <a:rPr lang="de-DE" sz="1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training</a:t>
            </a:r>
            <a:r>
              <a:rPr lang="de-DE" sz="1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content</a:t>
            </a:r>
            <a:endParaRPr lang="de-DE" sz="1400" dirty="0">
              <a:solidFill>
                <a:srgbClr val="33333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de-DE" sz="1400" dirty="0">
              <a:solidFill>
                <a:srgbClr val="33333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de-DE" sz="14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After final </a:t>
            </a:r>
            <a:r>
              <a:rPr lang="de-DE" sz="1400" b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exam</a:t>
            </a:r>
            <a:r>
              <a:rPr lang="de-DE" sz="14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de-DE" sz="1400" b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young</a:t>
            </a:r>
            <a:r>
              <a:rPr lang="de-DE" sz="14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1400" b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doctor</a:t>
            </a:r>
            <a:r>
              <a:rPr lang="de-DE" sz="14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1400" b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lacks</a:t>
            </a:r>
            <a:r>
              <a:rPr lang="de-DE" sz="14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essential </a:t>
            </a:r>
            <a:r>
              <a:rPr lang="de-DE" sz="1400" b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skills</a:t>
            </a:r>
            <a:r>
              <a:rPr lang="de-DE" sz="14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</a:t>
            </a:r>
            <a:r>
              <a:rPr lang="de-DE" sz="1400" b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basic</a:t>
            </a:r>
            <a:r>
              <a:rPr lang="de-DE" sz="14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1400" b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competencies</a:t>
            </a:r>
            <a:endParaRPr lang="de-DE" sz="1400" b="1" dirty="0">
              <a:solidFill>
                <a:srgbClr val="33333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de-DE" sz="1400" b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</a:t>
            </a:r>
            <a:r>
              <a:rPr lang="de-DE" sz="14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1400" b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communication</a:t>
            </a:r>
            <a:r>
              <a:rPr lang="de-DE" sz="14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1400" b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with</a:t>
            </a:r>
            <a:r>
              <a:rPr lang="de-DE" sz="14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1400" b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patients</a:t>
            </a:r>
            <a:r>
              <a:rPr lang="de-DE" sz="14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de-DE" sz="1400" b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senior</a:t>
            </a:r>
            <a:r>
              <a:rPr lang="de-DE" sz="14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1400" b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physicians</a:t>
            </a:r>
            <a:r>
              <a:rPr lang="de-DE" sz="14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de-DE" sz="1400" b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nursing</a:t>
            </a:r>
            <a:r>
              <a:rPr lang="de-DE" sz="14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1400" b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staff</a:t>
            </a:r>
            <a:r>
              <a:rPr lang="de-DE" sz="14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and </a:t>
            </a:r>
            <a:r>
              <a:rPr lang="de-DE" sz="1400" b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colleagues</a:t>
            </a:r>
            <a:r>
              <a:rPr lang="de-DE" sz="14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de-DE" sz="1400" b="1" dirty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de-DE" sz="1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de-DE" altLang="de-DE" sz="1400" dirty="0">
              <a:solidFill>
                <a:srgbClr val="0C1F2E"/>
              </a:solidFill>
            </a:endParaRPr>
          </a:p>
          <a:p>
            <a:pPr marL="0" indent="0" algn="ctr">
              <a:buFontTx/>
              <a:buNone/>
              <a:defRPr/>
            </a:pPr>
            <a:endParaRPr lang="en-US" altLang="de-DE" sz="1400" dirty="0">
              <a:solidFill>
                <a:srgbClr val="0C1F2E"/>
              </a:solidFill>
            </a:endParaRPr>
          </a:p>
          <a:p>
            <a:pPr marL="0" indent="0">
              <a:buNone/>
            </a:pPr>
            <a:endParaRPr lang="de-DE" sz="1400" dirty="0">
              <a:solidFill>
                <a:srgbClr val="11111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de-DE" sz="1400" dirty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ctr">
              <a:buFontTx/>
              <a:buNone/>
              <a:defRPr/>
            </a:pPr>
            <a:endParaRPr lang="de-DE" altLang="de-DE" sz="1400" dirty="0">
              <a:solidFill>
                <a:srgbClr val="0C1F2E"/>
              </a:solidFill>
            </a:endParaRPr>
          </a:p>
          <a:p>
            <a:pPr marL="0" indent="0" algn="ctr">
              <a:buFontTx/>
              <a:buNone/>
              <a:defRPr/>
            </a:pPr>
            <a:endParaRPr lang="en-US" altLang="de-DE" sz="1400" dirty="0">
              <a:solidFill>
                <a:srgbClr val="0C1F2E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50F15E80-79F9-D5A5-37CA-DC2365DD1CD6}"/>
              </a:ext>
            </a:extLst>
          </p:cNvPr>
          <p:cNvSpPr/>
          <p:nvPr/>
        </p:nvSpPr>
        <p:spPr>
          <a:xfrm>
            <a:off x="7667625" y="-11113"/>
            <a:ext cx="1441450" cy="776288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3" name="Grafik 2" descr="Ein Bild, das Text, Schrift, Grafiken, Logo enthält.&#10;&#10;Automatisch generierte Beschreibung">
            <a:extLst>
              <a:ext uri="{FF2B5EF4-FFF2-40B4-BE49-F238E27FC236}">
                <a16:creationId xmlns:a16="http://schemas.microsoft.com/office/drawing/2014/main" id="{BA11CD8A-900A-E9BA-D017-AFF46C597A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" y="5229200"/>
            <a:ext cx="1410525" cy="494093"/>
          </a:xfrm>
          <a:prstGeom prst="rect">
            <a:avLst/>
          </a:prstGeom>
        </p:spPr>
      </p:pic>
      <p:pic>
        <p:nvPicPr>
          <p:cNvPr id="6" name="Grafik 5" descr="Ein Bild, das Clipart, Grafiken, Kreativität enthält.&#10;&#10;Automatisch generierte Beschreibung">
            <a:extLst>
              <a:ext uri="{FF2B5EF4-FFF2-40B4-BE49-F238E27FC236}">
                <a16:creationId xmlns:a16="http://schemas.microsoft.com/office/drawing/2014/main" id="{74743AD1-3886-1A69-4EDF-39573228C3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092" y="27654"/>
            <a:ext cx="737521" cy="737521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3882726C-4E45-BB86-3937-156577C694F8}"/>
              </a:ext>
            </a:extLst>
          </p:cNvPr>
          <p:cNvSpPr txBox="1"/>
          <p:nvPr/>
        </p:nvSpPr>
        <p:spPr>
          <a:xfrm>
            <a:off x="7753574" y="-27384"/>
            <a:ext cx="7068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dirty="0">
                <a:latin typeface="Times" pitchFamily="2" charset="0"/>
              </a:rPr>
              <a:t>PIF</a:t>
            </a:r>
          </a:p>
        </p:txBody>
      </p:sp>
      <p:sp>
        <p:nvSpPr>
          <p:cNvPr id="8" name="Datumsplatzhalter 4">
            <a:extLst>
              <a:ext uri="{FF2B5EF4-FFF2-40B4-BE49-F238E27FC236}">
                <a16:creationId xmlns:a16="http://schemas.microsoft.com/office/drawing/2014/main" id="{9C96F0FE-F634-66D0-37D7-F5A02CED6602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2000250" y="6586538"/>
            <a:ext cx="6388174" cy="2714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5D00"/>
              </a:buClr>
              <a:buChar char="•"/>
              <a:defRPr sz="3200">
                <a:solidFill>
                  <a:srgbClr val="132F4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5D00"/>
              </a:buClr>
              <a:buChar char="–"/>
              <a:defRPr sz="2800">
                <a:solidFill>
                  <a:srgbClr val="132F4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5D00"/>
              </a:buClr>
              <a:buChar char="•"/>
              <a:defRPr sz="2400">
                <a:solidFill>
                  <a:srgbClr val="132F4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5D00"/>
              </a:buClr>
              <a:buChar char="–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5D00"/>
              </a:buClr>
              <a:buChar char="»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»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»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»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»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900" dirty="0"/>
              <a:t>33 </a:t>
            </a:r>
            <a:r>
              <a:rPr lang="de-DE" altLang="de-DE" sz="900" dirty="0" err="1"/>
              <a:t>references</a:t>
            </a:r>
            <a:r>
              <a:rPr lang="de-DE" altLang="de-DE" sz="900" dirty="0"/>
              <a:t> </a:t>
            </a:r>
            <a:r>
              <a:rPr lang="de-DE" altLang="de-DE" sz="900" dirty="0" err="1"/>
              <a:t>to</a:t>
            </a:r>
            <a:r>
              <a:rPr lang="de-DE" altLang="de-DE" sz="900" dirty="0"/>
              <a:t> support professional </a:t>
            </a:r>
            <a:r>
              <a:rPr lang="de-DE" altLang="de-DE" sz="900" dirty="0" err="1"/>
              <a:t>identity</a:t>
            </a:r>
            <a:r>
              <a:rPr lang="de-DE" altLang="de-DE" sz="900" dirty="0"/>
              <a:t> </a:t>
            </a:r>
            <a:r>
              <a:rPr lang="de-DE" altLang="de-DE" sz="900" dirty="0" err="1"/>
              <a:t>formation</a:t>
            </a:r>
            <a:r>
              <a:rPr lang="de-DE" altLang="de-DE" sz="900" dirty="0"/>
              <a:t> in </a:t>
            </a:r>
            <a:r>
              <a:rPr lang="de-DE" altLang="de-DE" sz="900" dirty="0" err="1"/>
              <a:t>undergraduate</a:t>
            </a:r>
            <a:r>
              <a:rPr lang="de-DE" altLang="de-DE" sz="900" dirty="0"/>
              <a:t> and </a:t>
            </a:r>
            <a:r>
              <a:rPr lang="de-DE" altLang="de-DE" sz="900" dirty="0" err="1"/>
              <a:t>postgraduate</a:t>
            </a:r>
            <a:r>
              <a:rPr lang="de-DE" altLang="de-DE" sz="900" dirty="0"/>
              <a:t> </a:t>
            </a:r>
            <a:r>
              <a:rPr lang="de-DE" altLang="de-DE" sz="900" dirty="0" err="1"/>
              <a:t>education</a:t>
            </a:r>
            <a:r>
              <a:rPr lang="de-DE" altLang="de-DE" sz="900" dirty="0"/>
              <a:t> in </a:t>
            </a:r>
            <a:r>
              <a:rPr lang="de-DE" altLang="de-DE" sz="900" dirty="0" err="1"/>
              <a:t>family</a:t>
            </a:r>
            <a:r>
              <a:rPr lang="de-DE" altLang="de-DE" sz="900" dirty="0"/>
              <a:t> </a:t>
            </a:r>
            <a:r>
              <a:rPr lang="de-DE" altLang="de-DE" sz="900" dirty="0" err="1"/>
              <a:t>medicine</a:t>
            </a:r>
            <a:endParaRPr lang="de-DE" altLang="de-DE" sz="900" dirty="0"/>
          </a:p>
        </p:txBody>
      </p:sp>
      <p:sp>
        <p:nvSpPr>
          <p:cNvPr id="9" name="Fußzeilenplatzhalter 5">
            <a:extLst>
              <a:ext uri="{FF2B5EF4-FFF2-40B4-BE49-F238E27FC236}">
                <a16:creationId xmlns:a16="http://schemas.microsoft.com/office/drawing/2014/main" id="{2D974BFF-BE0F-1BD8-9C49-4E8BC739EAE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867400" y="6584950"/>
            <a:ext cx="3276600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5D00"/>
              </a:buClr>
              <a:buChar char="•"/>
              <a:defRPr sz="3200">
                <a:solidFill>
                  <a:srgbClr val="132F4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5D00"/>
              </a:buClr>
              <a:buChar char="–"/>
              <a:defRPr sz="2800">
                <a:solidFill>
                  <a:srgbClr val="132F4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5D00"/>
              </a:buClr>
              <a:buChar char="•"/>
              <a:defRPr sz="2400">
                <a:solidFill>
                  <a:srgbClr val="132F4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5D00"/>
              </a:buClr>
              <a:buChar char="–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5D00"/>
              </a:buClr>
              <a:buChar char="»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»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»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»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»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900" dirty="0"/>
              <a:t>April 2025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7911D71-B281-E9FC-9D73-B7E582210EC5}"/>
              </a:ext>
            </a:extLst>
          </p:cNvPr>
          <p:cNvSpPr txBox="1"/>
          <p:nvPr/>
        </p:nvSpPr>
        <p:spPr>
          <a:xfrm>
            <a:off x="-14808" y="1052513"/>
            <a:ext cx="1558621" cy="2462213"/>
          </a:xfrm>
          <a:prstGeom prst="rect">
            <a:avLst/>
          </a:prstGeom>
          <a:solidFill>
            <a:srgbClr val="D0DCEC"/>
          </a:solidFill>
        </p:spPr>
        <p:txBody>
          <a:bodyPr wrap="square" rtlCol="0">
            <a:spAutoFit/>
          </a:bodyPr>
          <a:lstStyle/>
          <a:p>
            <a:r>
              <a:rPr lang="de-DE" sz="1100" dirty="0"/>
              <a:t> Background</a:t>
            </a:r>
          </a:p>
          <a:p>
            <a:endParaRPr lang="de-DE" sz="1100" dirty="0"/>
          </a:p>
          <a:p>
            <a:endParaRPr lang="de-DE" sz="1100" dirty="0"/>
          </a:p>
          <a:p>
            <a:r>
              <a:rPr lang="de-DE" sz="1100" dirty="0"/>
              <a:t>Material and Methods</a:t>
            </a:r>
          </a:p>
          <a:p>
            <a:endParaRPr lang="de-DE" sz="1100" dirty="0"/>
          </a:p>
          <a:p>
            <a:r>
              <a:rPr lang="de-DE" sz="1100" dirty="0" err="1"/>
              <a:t>Results</a:t>
            </a:r>
            <a:endParaRPr lang="de-DE" sz="1100" dirty="0"/>
          </a:p>
          <a:p>
            <a:endParaRPr lang="de-DE" sz="1100" dirty="0"/>
          </a:p>
          <a:p>
            <a:endParaRPr lang="de-DE" sz="1100" dirty="0"/>
          </a:p>
          <a:p>
            <a:r>
              <a:rPr lang="de-DE" sz="1100" dirty="0" err="1"/>
              <a:t>Sumary</a:t>
            </a:r>
            <a:endParaRPr lang="de-DE" sz="1100" dirty="0"/>
          </a:p>
          <a:p>
            <a:endParaRPr lang="de-DE" sz="1100" dirty="0"/>
          </a:p>
          <a:p>
            <a:endParaRPr lang="de-DE" sz="1100" dirty="0"/>
          </a:p>
          <a:p>
            <a:r>
              <a:rPr lang="de-DE" sz="1100" dirty="0" err="1"/>
              <a:t>Literature</a:t>
            </a:r>
            <a:endParaRPr lang="de-DE" sz="1100" dirty="0"/>
          </a:p>
          <a:p>
            <a:endParaRPr lang="de-DE" sz="1100" dirty="0"/>
          </a:p>
          <a:p>
            <a:endParaRPr lang="de-DE" sz="1100" dirty="0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9471D8FA-7C24-B10B-E77A-486CE9DE2207}"/>
              </a:ext>
            </a:extLst>
          </p:cNvPr>
          <p:cNvGrpSpPr>
            <a:grpSpLocks/>
          </p:cNvGrpSpPr>
          <p:nvPr/>
        </p:nvGrpSpPr>
        <p:grpSpPr bwMode="auto">
          <a:xfrm>
            <a:off x="-36512" y="1209800"/>
            <a:ext cx="1477963" cy="73025"/>
            <a:chOff x="70297" y="1484784"/>
            <a:chExt cx="1477367" cy="73025"/>
          </a:xfrm>
        </p:grpSpPr>
        <p:cxnSp>
          <p:nvCxnSpPr>
            <p:cNvPr id="15" name="Gerade Verbindung 14">
              <a:extLst>
                <a:ext uri="{FF2B5EF4-FFF2-40B4-BE49-F238E27FC236}">
                  <a16:creationId xmlns:a16="http://schemas.microsoft.com/office/drawing/2014/main" id="{E2AA0280-A66F-7AF5-98A5-CDE1A6D9B031}"/>
                </a:ext>
              </a:extLst>
            </p:cNvPr>
            <p:cNvCxnSpPr/>
            <p:nvPr/>
          </p:nvCxnSpPr>
          <p:spPr bwMode="auto">
            <a:xfrm>
              <a:off x="70297" y="1557809"/>
              <a:ext cx="1332962" cy="0"/>
            </a:xfrm>
            <a:prstGeom prst="line">
              <a:avLst/>
            </a:prstGeom>
            <a:ln w="6350">
              <a:solidFill>
                <a:srgbClr val="132F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ichtungspfeil 16">
              <a:extLst>
                <a:ext uri="{FF2B5EF4-FFF2-40B4-BE49-F238E27FC236}">
                  <a16:creationId xmlns:a16="http://schemas.microsoft.com/office/drawing/2014/main" id="{E9690113-EB31-6F2F-BCB9-9E0AA8E204D9}"/>
                </a:ext>
              </a:extLst>
            </p:cNvPr>
            <p:cNvSpPr/>
            <p:nvPr/>
          </p:nvSpPr>
          <p:spPr bwMode="auto">
            <a:xfrm flipH="1" flipV="1">
              <a:off x="1333437" y="1484784"/>
              <a:ext cx="214227" cy="71438"/>
            </a:xfrm>
            <a:prstGeom prst="homePlate">
              <a:avLst/>
            </a:prstGeom>
            <a:solidFill>
              <a:srgbClr val="132F46"/>
            </a:solidFill>
            <a:ln w="3175">
              <a:solidFill>
                <a:schemeClr val="accent1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</p:spTree>
  </p:cSld>
  <p:clrMapOvr>
    <a:masterClrMapping/>
  </p:clrMapOvr>
  <p:transition>
    <p:spli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2490CC67-A5D4-144B-57A8-F2F73DB78C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850" y="-115888"/>
            <a:ext cx="8786813" cy="936626"/>
          </a:xfrm>
        </p:spPr>
        <p:txBody>
          <a:bodyPr/>
          <a:lstStyle/>
          <a:p>
            <a:pPr eaLnBrk="1" hangingPunct="1"/>
            <a:r>
              <a:rPr lang="de-DE" altLang="de-DE" sz="2400" dirty="0"/>
              <a:t>Material and Methods</a:t>
            </a:r>
          </a:p>
        </p:txBody>
      </p:sp>
      <p:sp>
        <p:nvSpPr>
          <p:cNvPr id="37893" name="Rectangle 3">
            <a:extLst>
              <a:ext uri="{FF2B5EF4-FFF2-40B4-BE49-F238E27FC236}">
                <a16:creationId xmlns:a16="http://schemas.microsoft.com/office/drawing/2014/main" id="{F010677A-49EC-E4AB-15F8-F1525BFD8A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92275" y="908050"/>
            <a:ext cx="7559675" cy="5218113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132F46"/>
              </a:buClr>
              <a:buFont typeface="Wingdings" pitchFamily="2" charset="2"/>
              <a:buChar char="§"/>
              <a:defRPr/>
            </a:pPr>
            <a:r>
              <a:rPr lang="de-DE" sz="24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33 Rules </a:t>
            </a:r>
            <a:r>
              <a:rPr lang="de-DE" sz="2400" dirty="0" err="1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have</a:t>
            </a:r>
            <a:r>
              <a:rPr lang="de-DE" sz="24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de-DE" sz="2400" dirty="0" err="1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been</a:t>
            </a:r>
            <a:r>
              <a:rPr lang="de-DE" sz="24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de-DE" sz="2400" dirty="0" err="1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established</a:t>
            </a:r>
            <a:r>
              <a:rPr lang="de-DE" sz="24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de-DE" sz="2400" dirty="0" err="1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for</a:t>
            </a:r>
            <a:r>
              <a:rPr lang="de-DE" sz="24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de-DE" sz="2400" dirty="0" err="1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the</a:t>
            </a:r>
            <a:r>
              <a:rPr lang="de-DE" sz="24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de-DE" sz="2400" dirty="0" err="1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working</a:t>
            </a:r>
            <a:r>
              <a:rPr lang="de-DE" sz="24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de-DE" sz="2400" dirty="0" err="1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day</a:t>
            </a:r>
            <a:r>
              <a:rPr lang="de-DE" sz="24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 in </a:t>
            </a:r>
            <a:r>
              <a:rPr lang="de-DE" sz="2400" dirty="0" err="1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clinics</a:t>
            </a:r>
            <a:r>
              <a:rPr lang="de-DE" sz="24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 and </a:t>
            </a:r>
            <a:r>
              <a:rPr lang="de-DE" sz="2400" dirty="0" err="1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practices</a:t>
            </a:r>
            <a:endParaRPr lang="de-DE" sz="2400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  <a:p>
            <a:pPr>
              <a:lnSpc>
                <a:spcPct val="150000"/>
              </a:lnSpc>
              <a:buClr>
                <a:srgbClr val="132F46"/>
              </a:buClr>
              <a:buFont typeface="Wingdings" pitchFamily="2" charset="2"/>
              <a:buChar char="§"/>
              <a:defRPr/>
            </a:pPr>
            <a:r>
              <a:rPr lang="de-DE" sz="24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Information on </a:t>
            </a:r>
            <a:r>
              <a:rPr lang="de-DE" sz="2400" dirty="0" err="1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behavior</a:t>
            </a:r>
            <a:r>
              <a:rPr lang="de-DE" sz="24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 in </a:t>
            </a:r>
            <a:r>
              <a:rPr lang="de-DE" sz="2400" dirty="0" err="1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the</a:t>
            </a:r>
            <a:r>
              <a:rPr lang="de-DE" sz="24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de-DE" sz="2400" dirty="0" err="1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hospital</a:t>
            </a:r>
            <a:r>
              <a:rPr lang="de-DE" sz="24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 and in </a:t>
            </a:r>
            <a:r>
              <a:rPr lang="de-DE" sz="2400" dirty="0" err="1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the</a:t>
            </a:r>
            <a:r>
              <a:rPr lang="de-DE" sz="24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de-DE" sz="2400" dirty="0" err="1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doctor's</a:t>
            </a:r>
            <a:r>
              <a:rPr lang="de-DE" sz="24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de-DE" sz="2400" dirty="0" err="1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office</a:t>
            </a:r>
            <a:r>
              <a:rPr lang="de-DE" sz="24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  <a:buClr>
                <a:srgbClr val="132F46"/>
              </a:buClr>
              <a:buFont typeface="Wingdings" pitchFamily="2" charset="2"/>
              <a:buChar char="§"/>
              <a:defRPr/>
            </a:pPr>
            <a:r>
              <a:rPr lang="de-DE" sz="2400" dirty="0" err="1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Dealing</a:t>
            </a:r>
            <a:r>
              <a:rPr lang="de-DE" sz="24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de-DE" sz="2400" dirty="0" err="1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with</a:t>
            </a:r>
            <a:r>
              <a:rPr lang="de-DE" sz="24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de-DE" sz="2400" dirty="0" err="1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employees</a:t>
            </a:r>
            <a:r>
              <a:rPr lang="de-DE" sz="24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 in a </a:t>
            </a:r>
            <a:r>
              <a:rPr lang="de-DE" sz="2400" dirty="0" err="1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team</a:t>
            </a:r>
            <a:endParaRPr lang="de-DE" sz="2400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  <a:p>
            <a:pPr>
              <a:lnSpc>
                <a:spcPct val="150000"/>
              </a:lnSpc>
              <a:buClr>
                <a:srgbClr val="132F46"/>
              </a:buClr>
              <a:buFont typeface="Wingdings" pitchFamily="2" charset="2"/>
              <a:buChar char="§"/>
              <a:defRPr/>
            </a:pPr>
            <a:r>
              <a:rPr lang="de-DE" sz="24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Scientific </a:t>
            </a:r>
            <a:r>
              <a:rPr lang="de-DE" sz="2400" dirty="0" err="1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work</a:t>
            </a:r>
            <a:endParaRPr lang="de-DE" sz="2400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  <a:p>
            <a:pPr>
              <a:lnSpc>
                <a:spcPct val="150000"/>
              </a:lnSpc>
              <a:buClr>
                <a:srgbClr val="132F46"/>
              </a:buClr>
              <a:buFont typeface="Wingdings" pitchFamily="2" charset="2"/>
              <a:buChar char="§"/>
              <a:defRPr/>
            </a:pPr>
            <a:r>
              <a:rPr lang="de-DE" sz="2400" dirty="0" err="1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Acquiring</a:t>
            </a:r>
            <a:r>
              <a:rPr lang="de-DE" sz="24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de-DE" sz="2400" dirty="0" err="1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skills</a:t>
            </a:r>
            <a:endParaRPr lang="de-DE" altLang="de-DE" sz="2400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grpSp>
        <p:nvGrpSpPr>
          <p:cNvPr id="36868" name="Gruppieren 3">
            <a:extLst>
              <a:ext uri="{FF2B5EF4-FFF2-40B4-BE49-F238E27FC236}">
                <a16:creationId xmlns:a16="http://schemas.microsoft.com/office/drawing/2014/main" id="{DDE6B713-1FDA-A696-6945-C1FD2AB7FEDB}"/>
              </a:ext>
            </a:extLst>
          </p:cNvPr>
          <p:cNvGrpSpPr>
            <a:grpSpLocks/>
          </p:cNvGrpSpPr>
          <p:nvPr/>
        </p:nvGrpSpPr>
        <p:grpSpPr bwMode="auto">
          <a:xfrm>
            <a:off x="69850" y="1844675"/>
            <a:ext cx="1477963" cy="73025"/>
            <a:chOff x="70297" y="1484784"/>
            <a:chExt cx="1477367" cy="73025"/>
          </a:xfrm>
        </p:grpSpPr>
        <p:cxnSp>
          <p:nvCxnSpPr>
            <p:cNvPr id="10" name="Gerade Verbindung 9">
              <a:extLst>
                <a:ext uri="{FF2B5EF4-FFF2-40B4-BE49-F238E27FC236}">
                  <a16:creationId xmlns:a16="http://schemas.microsoft.com/office/drawing/2014/main" id="{D5B8940E-3A76-454B-61DC-D1339E469613}"/>
                </a:ext>
              </a:extLst>
            </p:cNvPr>
            <p:cNvCxnSpPr/>
            <p:nvPr/>
          </p:nvCxnSpPr>
          <p:spPr bwMode="auto">
            <a:xfrm>
              <a:off x="70297" y="1557809"/>
              <a:ext cx="1332962" cy="0"/>
            </a:xfrm>
            <a:prstGeom prst="line">
              <a:avLst/>
            </a:prstGeom>
            <a:ln w="6350">
              <a:solidFill>
                <a:srgbClr val="132F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ichtungspfeil 11">
              <a:extLst>
                <a:ext uri="{FF2B5EF4-FFF2-40B4-BE49-F238E27FC236}">
                  <a16:creationId xmlns:a16="http://schemas.microsoft.com/office/drawing/2014/main" id="{2F8A0A58-B2D0-58C0-58AF-7C9F9EC07F2F}"/>
                </a:ext>
              </a:extLst>
            </p:cNvPr>
            <p:cNvSpPr/>
            <p:nvPr/>
          </p:nvSpPr>
          <p:spPr bwMode="auto">
            <a:xfrm flipH="1" flipV="1">
              <a:off x="1333437" y="1484784"/>
              <a:ext cx="214227" cy="71438"/>
            </a:xfrm>
            <a:prstGeom prst="homePlate">
              <a:avLst/>
            </a:prstGeom>
            <a:solidFill>
              <a:srgbClr val="132F46"/>
            </a:solidFill>
            <a:ln w="3175">
              <a:solidFill>
                <a:schemeClr val="accent1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sp>
        <p:nvSpPr>
          <p:cNvPr id="14" name="Rechteck 13">
            <a:extLst>
              <a:ext uri="{FF2B5EF4-FFF2-40B4-BE49-F238E27FC236}">
                <a16:creationId xmlns:a16="http://schemas.microsoft.com/office/drawing/2014/main" id="{C159DED1-0E79-8B09-23E2-C674494E77C0}"/>
              </a:ext>
            </a:extLst>
          </p:cNvPr>
          <p:cNvSpPr/>
          <p:nvPr/>
        </p:nvSpPr>
        <p:spPr>
          <a:xfrm>
            <a:off x="7667744" y="-4609"/>
            <a:ext cx="1441450" cy="776288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2" name="Grafik 1" descr="Ein Bild, das Text, Brief, Papier, Schrift enthält.&#10;&#10;Automatisch generierte Beschreibung">
            <a:extLst>
              <a:ext uri="{FF2B5EF4-FFF2-40B4-BE49-F238E27FC236}">
                <a16:creationId xmlns:a16="http://schemas.microsoft.com/office/drawing/2014/main" id="{25BA9E80-4513-AC5B-A074-502A59C488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519" y="69508"/>
            <a:ext cx="287053" cy="446702"/>
          </a:xfrm>
          <a:prstGeom prst="rect">
            <a:avLst/>
          </a:prstGeom>
        </p:spPr>
      </p:pic>
      <p:pic>
        <p:nvPicPr>
          <p:cNvPr id="4" name="Grafik 3" descr="Ein Bild, das Text, Brief, Papier, Schrift enthält.&#10;&#10;Automatisch generierte Beschreibung">
            <a:extLst>
              <a:ext uri="{FF2B5EF4-FFF2-40B4-BE49-F238E27FC236}">
                <a16:creationId xmlns:a16="http://schemas.microsoft.com/office/drawing/2014/main" id="{9E6151A2-B1F8-4189-709E-BEF9E5E0BD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64" y="140946"/>
            <a:ext cx="287053" cy="446702"/>
          </a:xfrm>
          <a:prstGeom prst="rect">
            <a:avLst/>
          </a:prstGeom>
        </p:spPr>
      </p:pic>
      <p:pic>
        <p:nvPicPr>
          <p:cNvPr id="5" name="Grafik 4" descr="Ein Bild, das Text, Brief, Papier, Schrift enthält.&#10;&#10;Automatisch generierte Beschreibung">
            <a:extLst>
              <a:ext uri="{FF2B5EF4-FFF2-40B4-BE49-F238E27FC236}">
                <a16:creationId xmlns:a16="http://schemas.microsoft.com/office/drawing/2014/main" id="{DBDA8484-A3E3-DF60-B9CD-ED0F90B7DC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817" y="224324"/>
            <a:ext cx="287053" cy="446702"/>
          </a:xfrm>
          <a:prstGeom prst="rect">
            <a:avLst/>
          </a:prstGeom>
        </p:spPr>
      </p:pic>
      <p:sp>
        <p:nvSpPr>
          <p:cNvPr id="7" name="Fußzeilenplatzhalter 5">
            <a:extLst>
              <a:ext uri="{FF2B5EF4-FFF2-40B4-BE49-F238E27FC236}">
                <a16:creationId xmlns:a16="http://schemas.microsoft.com/office/drawing/2014/main" id="{4B6013D7-60BD-919F-5816-D7606D98DED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867400" y="6584950"/>
            <a:ext cx="3276600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5D00"/>
              </a:buClr>
              <a:buChar char="•"/>
              <a:defRPr sz="3200">
                <a:solidFill>
                  <a:srgbClr val="132F4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5D00"/>
              </a:buClr>
              <a:buChar char="–"/>
              <a:defRPr sz="2800">
                <a:solidFill>
                  <a:srgbClr val="132F4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5D00"/>
              </a:buClr>
              <a:buChar char="•"/>
              <a:defRPr sz="2400">
                <a:solidFill>
                  <a:srgbClr val="132F4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5D00"/>
              </a:buClr>
              <a:buChar char="–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5D00"/>
              </a:buClr>
              <a:buChar char="»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»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»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»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»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900" dirty="0"/>
              <a:t>April 2025</a:t>
            </a:r>
          </a:p>
        </p:txBody>
      </p:sp>
      <p:sp>
        <p:nvSpPr>
          <p:cNvPr id="8" name="Datumsplatzhalter 4">
            <a:extLst>
              <a:ext uri="{FF2B5EF4-FFF2-40B4-BE49-F238E27FC236}">
                <a16:creationId xmlns:a16="http://schemas.microsoft.com/office/drawing/2014/main" id="{8E048946-D641-A863-EC13-0F360C469FC4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2000250" y="6586538"/>
            <a:ext cx="6388174" cy="2714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5D00"/>
              </a:buClr>
              <a:buChar char="•"/>
              <a:defRPr sz="3200">
                <a:solidFill>
                  <a:srgbClr val="132F4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5D00"/>
              </a:buClr>
              <a:buChar char="–"/>
              <a:defRPr sz="2800">
                <a:solidFill>
                  <a:srgbClr val="132F4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5D00"/>
              </a:buClr>
              <a:buChar char="•"/>
              <a:defRPr sz="2400">
                <a:solidFill>
                  <a:srgbClr val="132F4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5D00"/>
              </a:buClr>
              <a:buChar char="–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5D00"/>
              </a:buClr>
              <a:buChar char="»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»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»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»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»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900" dirty="0"/>
              <a:t>33 </a:t>
            </a:r>
            <a:r>
              <a:rPr lang="de-DE" altLang="de-DE" sz="900" dirty="0" err="1"/>
              <a:t>references</a:t>
            </a:r>
            <a:r>
              <a:rPr lang="de-DE" altLang="de-DE" sz="900" dirty="0"/>
              <a:t> </a:t>
            </a:r>
            <a:r>
              <a:rPr lang="de-DE" altLang="de-DE" sz="900" dirty="0" err="1"/>
              <a:t>to</a:t>
            </a:r>
            <a:r>
              <a:rPr lang="de-DE" altLang="de-DE" sz="900" dirty="0"/>
              <a:t> support professional </a:t>
            </a:r>
            <a:r>
              <a:rPr lang="de-DE" altLang="de-DE" sz="900" dirty="0" err="1"/>
              <a:t>identity</a:t>
            </a:r>
            <a:r>
              <a:rPr lang="de-DE" altLang="de-DE" sz="900" dirty="0"/>
              <a:t> </a:t>
            </a:r>
            <a:r>
              <a:rPr lang="de-DE" altLang="de-DE" sz="900" dirty="0" err="1"/>
              <a:t>formation</a:t>
            </a:r>
            <a:r>
              <a:rPr lang="de-DE" altLang="de-DE" sz="900" dirty="0"/>
              <a:t> in </a:t>
            </a:r>
            <a:r>
              <a:rPr lang="de-DE" altLang="de-DE" sz="900" dirty="0" err="1"/>
              <a:t>undergraduate</a:t>
            </a:r>
            <a:r>
              <a:rPr lang="de-DE" altLang="de-DE" sz="900" dirty="0"/>
              <a:t> and </a:t>
            </a:r>
            <a:r>
              <a:rPr lang="de-DE" altLang="de-DE" sz="900" dirty="0" err="1"/>
              <a:t>postgraduate</a:t>
            </a:r>
            <a:r>
              <a:rPr lang="de-DE" altLang="de-DE" sz="900" dirty="0"/>
              <a:t> </a:t>
            </a:r>
            <a:r>
              <a:rPr lang="de-DE" altLang="de-DE" sz="900" dirty="0" err="1"/>
              <a:t>education</a:t>
            </a:r>
            <a:r>
              <a:rPr lang="de-DE" altLang="de-DE" sz="900" dirty="0"/>
              <a:t> in </a:t>
            </a:r>
            <a:r>
              <a:rPr lang="de-DE" altLang="de-DE" sz="900" dirty="0" err="1"/>
              <a:t>family</a:t>
            </a:r>
            <a:r>
              <a:rPr lang="de-DE" altLang="de-DE" sz="900" dirty="0"/>
              <a:t> </a:t>
            </a:r>
            <a:r>
              <a:rPr lang="de-DE" altLang="de-DE" sz="900" dirty="0" err="1"/>
              <a:t>medicine</a:t>
            </a:r>
            <a:endParaRPr lang="de-DE" altLang="de-DE" sz="900" dirty="0"/>
          </a:p>
        </p:txBody>
      </p:sp>
      <p:pic>
        <p:nvPicPr>
          <p:cNvPr id="9" name="Grafik 8" descr="Ein Bild, das Text, Schrift, Grafiken, Logo enthält.&#10;&#10;Automatisch generierte Beschreibung">
            <a:extLst>
              <a:ext uri="{FF2B5EF4-FFF2-40B4-BE49-F238E27FC236}">
                <a16:creationId xmlns:a16="http://schemas.microsoft.com/office/drawing/2014/main" id="{D0C1C291-8BDE-D209-5CB1-AA3EACC995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" y="5229200"/>
            <a:ext cx="1410525" cy="494093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276E545D-BBE0-6F63-6736-7F69F8DBE36F}"/>
              </a:ext>
            </a:extLst>
          </p:cNvPr>
          <p:cNvSpPr txBox="1"/>
          <p:nvPr/>
        </p:nvSpPr>
        <p:spPr>
          <a:xfrm>
            <a:off x="-14808" y="1052513"/>
            <a:ext cx="1558621" cy="2462213"/>
          </a:xfrm>
          <a:prstGeom prst="rect">
            <a:avLst/>
          </a:prstGeom>
          <a:solidFill>
            <a:srgbClr val="D0DCEC"/>
          </a:solidFill>
        </p:spPr>
        <p:txBody>
          <a:bodyPr wrap="square" rtlCol="0">
            <a:spAutoFit/>
          </a:bodyPr>
          <a:lstStyle/>
          <a:p>
            <a:r>
              <a:rPr lang="de-DE" sz="1100" dirty="0"/>
              <a:t>Background</a:t>
            </a:r>
          </a:p>
          <a:p>
            <a:endParaRPr lang="de-DE" sz="1100" dirty="0"/>
          </a:p>
          <a:p>
            <a:endParaRPr lang="de-DE" sz="1100" dirty="0"/>
          </a:p>
          <a:p>
            <a:r>
              <a:rPr lang="de-DE" sz="1100" dirty="0"/>
              <a:t>Material and Methods</a:t>
            </a:r>
          </a:p>
          <a:p>
            <a:endParaRPr lang="de-DE" sz="1100" dirty="0"/>
          </a:p>
          <a:p>
            <a:r>
              <a:rPr lang="de-DE" sz="1100" dirty="0" err="1"/>
              <a:t>Results</a:t>
            </a:r>
            <a:endParaRPr lang="de-DE" sz="1100" dirty="0"/>
          </a:p>
          <a:p>
            <a:endParaRPr lang="de-DE" sz="1100" dirty="0"/>
          </a:p>
          <a:p>
            <a:endParaRPr lang="de-DE" sz="1100" dirty="0"/>
          </a:p>
          <a:p>
            <a:r>
              <a:rPr lang="de-DE" sz="1100" dirty="0" err="1"/>
              <a:t>Sumary</a:t>
            </a:r>
            <a:endParaRPr lang="de-DE" sz="1100" dirty="0"/>
          </a:p>
          <a:p>
            <a:endParaRPr lang="de-DE" sz="1100" dirty="0"/>
          </a:p>
          <a:p>
            <a:endParaRPr lang="de-DE" sz="1100" dirty="0"/>
          </a:p>
          <a:p>
            <a:r>
              <a:rPr lang="de-DE" sz="1100" dirty="0" err="1"/>
              <a:t>Literature</a:t>
            </a:r>
            <a:endParaRPr lang="de-DE" sz="1100" dirty="0"/>
          </a:p>
          <a:p>
            <a:endParaRPr lang="de-DE" sz="1100" dirty="0"/>
          </a:p>
          <a:p>
            <a:endParaRPr lang="de-DE" sz="1100" dirty="0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D1357C06-9A13-2FD6-07E8-F0420B270E0A}"/>
              </a:ext>
            </a:extLst>
          </p:cNvPr>
          <p:cNvGrpSpPr>
            <a:grpSpLocks/>
          </p:cNvGrpSpPr>
          <p:nvPr/>
        </p:nvGrpSpPr>
        <p:grpSpPr bwMode="auto">
          <a:xfrm>
            <a:off x="35496" y="1771799"/>
            <a:ext cx="1477963" cy="73025"/>
            <a:chOff x="70297" y="1484784"/>
            <a:chExt cx="1477367" cy="73025"/>
          </a:xfrm>
        </p:grpSpPr>
        <p:cxnSp>
          <p:nvCxnSpPr>
            <p:cNvPr id="15" name="Gerade Verbindung 14">
              <a:extLst>
                <a:ext uri="{FF2B5EF4-FFF2-40B4-BE49-F238E27FC236}">
                  <a16:creationId xmlns:a16="http://schemas.microsoft.com/office/drawing/2014/main" id="{826BF456-C955-EFD9-4179-886045252A5A}"/>
                </a:ext>
              </a:extLst>
            </p:cNvPr>
            <p:cNvCxnSpPr/>
            <p:nvPr/>
          </p:nvCxnSpPr>
          <p:spPr bwMode="auto">
            <a:xfrm>
              <a:off x="70297" y="1557809"/>
              <a:ext cx="1332962" cy="0"/>
            </a:xfrm>
            <a:prstGeom prst="line">
              <a:avLst/>
            </a:prstGeom>
            <a:ln w="6350">
              <a:solidFill>
                <a:srgbClr val="132F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ichtungspfeil 15">
              <a:extLst>
                <a:ext uri="{FF2B5EF4-FFF2-40B4-BE49-F238E27FC236}">
                  <a16:creationId xmlns:a16="http://schemas.microsoft.com/office/drawing/2014/main" id="{6439A74F-CF9F-0D9F-745B-58CDFBC409AF}"/>
                </a:ext>
              </a:extLst>
            </p:cNvPr>
            <p:cNvSpPr/>
            <p:nvPr/>
          </p:nvSpPr>
          <p:spPr bwMode="auto">
            <a:xfrm flipH="1" flipV="1">
              <a:off x="1333437" y="1484784"/>
              <a:ext cx="214227" cy="71438"/>
            </a:xfrm>
            <a:prstGeom prst="homePlate">
              <a:avLst/>
            </a:prstGeom>
            <a:solidFill>
              <a:srgbClr val="132F46"/>
            </a:solidFill>
            <a:ln w="3175">
              <a:solidFill>
                <a:schemeClr val="accent1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640657880"/>
      </p:ext>
    </p:extLst>
  </p:cSld>
  <p:clrMapOvr>
    <a:masterClrMapping/>
  </p:clrMapOvr>
  <p:transition>
    <p:spli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2490CC67-A5D4-144B-57A8-F2F73DB78C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850" y="-115888"/>
            <a:ext cx="8786813" cy="936626"/>
          </a:xfrm>
        </p:spPr>
        <p:txBody>
          <a:bodyPr/>
          <a:lstStyle/>
          <a:p>
            <a:pPr eaLnBrk="1" hangingPunct="1"/>
            <a:r>
              <a:rPr lang="de-DE" altLang="de-DE" sz="2400" dirty="0"/>
              <a:t>Material and Methods</a:t>
            </a:r>
          </a:p>
        </p:txBody>
      </p:sp>
      <p:grpSp>
        <p:nvGrpSpPr>
          <p:cNvPr id="36868" name="Gruppieren 3">
            <a:extLst>
              <a:ext uri="{FF2B5EF4-FFF2-40B4-BE49-F238E27FC236}">
                <a16:creationId xmlns:a16="http://schemas.microsoft.com/office/drawing/2014/main" id="{DDE6B713-1FDA-A696-6945-C1FD2AB7FEDB}"/>
              </a:ext>
            </a:extLst>
          </p:cNvPr>
          <p:cNvGrpSpPr>
            <a:grpSpLocks/>
          </p:cNvGrpSpPr>
          <p:nvPr/>
        </p:nvGrpSpPr>
        <p:grpSpPr bwMode="auto">
          <a:xfrm>
            <a:off x="69850" y="1844675"/>
            <a:ext cx="1477963" cy="73025"/>
            <a:chOff x="70297" y="1484784"/>
            <a:chExt cx="1477367" cy="73025"/>
          </a:xfrm>
        </p:grpSpPr>
        <p:cxnSp>
          <p:nvCxnSpPr>
            <p:cNvPr id="10" name="Gerade Verbindung 9">
              <a:extLst>
                <a:ext uri="{FF2B5EF4-FFF2-40B4-BE49-F238E27FC236}">
                  <a16:creationId xmlns:a16="http://schemas.microsoft.com/office/drawing/2014/main" id="{D5B8940E-3A76-454B-61DC-D1339E469613}"/>
                </a:ext>
              </a:extLst>
            </p:cNvPr>
            <p:cNvCxnSpPr/>
            <p:nvPr/>
          </p:nvCxnSpPr>
          <p:spPr bwMode="auto">
            <a:xfrm>
              <a:off x="70297" y="1557809"/>
              <a:ext cx="1332962" cy="0"/>
            </a:xfrm>
            <a:prstGeom prst="line">
              <a:avLst/>
            </a:prstGeom>
            <a:ln w="6350">
              <a:solidFill>
                <a:srgbClr val="132F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ichtungspfeil 11">
              <a:extLst>
                <a:ext uri="{FF2B5EF4-FFF2-40B4-BE49-F238E27FC236}">
                  <a16:creationId xmlns:a16="http://schemas.microsoft.com/office/drawing/2014/main" id="{2F8A0A58-B2D0-58C0-58AF-7C9F9EC07F2F}"/>
                </a:ext>
              </a:extLst>
            </p:cNvPr>
            <p:cNvSpPr/>
            <p:nvPr/>
          </p:nvSpPr>
          <p:spPr bwMode="auto">
            <a:xfrm flipH="1" flipV="1">
              <a:off x="1333437" y="1484784"/>
              <a:ext cx="214227" cy="71438"/>
            </a:xfrm>
            <a:prstGeom prst="homePlate">
              <a:avLst/>
            </a:prstGeom>
            <a:solidFill>
              <a:srgbClr val="132F46"/>
            </a:solidFill>
            <a:ln w="3175">
              <a:solidFill>
                <a:schemeClr val="accent1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sp>
        <p:nvSpPr>
          <p:cNvPr id="14" name="Rechteck 13">
            <a:extLst>
              <a:ext uri="{FF2B5EF4-FFF2-40B4-BE49-F238E27FC236}">
                <a16:creationId xmlns:a16="http://schemas.microsoft.com/office/drawing/2014/main" id="{C159DED1-0E79-8B09-23E2-C674494E77C0}"/>
              </a:ext>
            </a:extLst>
          </p:cNvPr>
          <p:cNvSpPr/>
          <p:nvPr/>
        </p:nvSpPr>
        <p:spPr>
          <a:xfrm>
            <a:off x="7667744" y="-4609"/>
            <a:ext cx="1441450" cy="776288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2" name="Grafik 1" descr="Ein Bild, das Text, Brief, Papier, Schrift enthält.&#10;&#10;Automatisch generierte Beschreibung">
            <a:extLst>
              <a:ext uri="{FF2B5EF4-FFF2-40B4-BE49-F238E27FC236}">
                <a16:creationId xmlns:a16="http://schemas.microsoft.com/office/drawing/2014/main" id="{25BA9E80-4513-AC5B-A074-502A59C488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519" y="69508"/>
            <a:ext cx="287053" cy="446702"/>
          </a:xfrm>
          <a:prstGeom prst="rect">
            <a:avLst/>
          </a:prstGeom>
        </p:spPr>
      </p:pic>
      <p:pic>
        <p:nvPicPr>
          <p:cNvPr id="4" name="Grafik 3" descr="Ein Bild, das Text, Brief, Papier, Schrift enthält.&#10;&#10;Automatisch generierte Beschreibung">
            <a:extLst>
              <a:ext uri="{FF2B5EF4-FFF2-40B4-BE49-F238E27FC236}">
                <a16:creationId xmlns:a16="http://schemas.microsoft.com/office/drawing/2014/main" id="{9E6151A2-B1F8-4189-709E-BEF9E5E0BD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64" y="140946"/>
            <a:ext cx="287053" cy="446702"/>
          </a:xfrm>
          <a:prstGeom prst="rect">
            <a:avLst/>
          </a:prstGeom>
        </p:spPr>
      </p:pic>
      <p:pic>
        <p:nvPicPr>
          <p:cNvPr id="5" name="Grafik 4" descr="Ein Bild, das Text, Brief, Papier, Schrift enthält.&#10;&#10;Automatisch generierte Beschreibung">
            <a:extLst>
              <a:ext uri="{FF2B5EF4-FFF2-40B4-BE49-F238E27FC236}">
                <a16:creationId xmlns:a16="http://schemas.microsoft.com/office/drawing/2014/main" id="{DBDA8484-A3E3-DF60-B9CD-ED0F90B7DC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817" y="224324"/>
            <a:ext cx="287053" cy="446702"/>
          </a:xfrm>
          <a:prstGeom prst="rect">
            <a:avLst/>
          </a:prstGeom>
        </p:spPr>
      </p:pic>
      <p:sp>
        <p:nvSpPr>
          <p:cNvPr id="7" name="Fußzeilenplatzhalter 5">
            <a:extLst>
              <a:ext uri="{FF2B5EF4-FFF2-40B4-BE49-F238E27FC236}">
                <a16:creationId xmlns:a16="http://schemas.microsoft.com/office/drawing/2014/main" id="{4B6013D7-60BD-919F-5816-D7606D98DED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867400" y="6584950"/>
            <a:ext cx="3276600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5D00"/>
              </a:buClr>
              <a:buChar char="•"/>
              <a:defRPr sz="3200">
                <a:solidFill>
                  <a:srgbClr val="132F4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5D00"/>
              </a:buClr>
              <a:buChar char="–"/>
              <a:defRPr sz="2800">
                <a:solidFill>
                  <a:srgbClr val="132F4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5D00"/>
              </a:buClr>
              <a:buChar char="•"/>
              <a:defRPr sz="2400">
                <a:solidFill>
                  <a:srgbClr val="132F4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5D00"/>
              </a:buClr>
              <a:buChar char="–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5D00"/>
              </a:buClr>
              <a:buChar char="»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»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»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»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»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900" dirty="0"/>
              <a:t>April 2025</a:t>
            </a:r>
          </a:p>
        </p:txBody>
      </p:sp>
      <p:sp>
        <p:nvSpPr>
          <p:cNvPr id="8" name="Datumsplatzhalter 4">
            <a:extLst>
              <a:ext uri="{FF2B5EF4-FFF2-40B4-BE49-F238E27FC236}">
                <a16:creationId xmlns:a16="http://schemas.microsoft.com/office/drawing/2014/main" id="{8E048946-D641-A863-EC13-0F360C469FC4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2000250" y="6586538"/>
            <a:ext cx="6388174" cy="2714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5D00"/>
              </a:buClr>
              <a:buChar char="•"/>
              <a:defRPr sz="3200">
                <a:solidFill>
                  <a:srgbClr val="132F4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5D00"/>
              </a:buClr>
              <a:buChar char="–"/>
              <a:defRPr sz="2800">
                <a:solidFill>
                  <a:srgbClr val="132F4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5D00"/>
              </a:buClr>
              <a:buChar char="•"/>
              <a:defRPr sz="2400">
                <a:solidFill>
                  <a:srgbClr val="132F4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5D00"/>
              </a:buClr>
              <a:buChar char="–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5D00"/>
              </a:buClr>
              <a:buChar char="»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»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»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»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»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900" dirty="0"/>
              <a:t>33 </a:t>
            </a:r>
            <a:r>
              <a:rPr lang="de-DE" altLang="de-DE" sz="900" dirty="0" err="1"/>
              <a:t>references</a:t>
            </a:r>
            <a:r>
              <a:rPr lang="de-DE" altLang="de-DE" sz="900" dirty="0"/>
              <a:t> </a:t>
            </a:r>
            <a:r>
              <a:rPr lang="de-DE" altLang="de-DE" sz="900" dirty="0" err="1"/>
              <a:t>to</a:t>
            </a:r>
            <a:r>
              <a:rPr lang="de-DE" altLang="de-DE" sz="900" dirty="0"/>
              <a:t> support professional </a:t>
            </a:r>
            <a:r>
              <a:rPr lang="de-DE" altLang="de-DE" sz="900" dirty="0" err="1"/>
              <a:t>identity</a:t>
            </a:r>
            <a:r>
              <a:rPr lang="de-DE" altLang="de-DE" sz="900" dirty="0"/>
              <a:t> </a:t>
            </a:r>
            <a:r>
              <a:rPr lang="de-DE" altLang="de-DE" sz="900" dirty="0" err="1"/>
              <a:t>formation</a:t>
            </a:r>
            <a:r>
              <a:rPr lang="de-DE" altLang="de-DE" sz="900" dirty="0"/>
              <a:t> in </a:t>
            </a:r>
            <a:r>
              <a:rPr lang="de-DE" altLang="de-DE" sz="900" dirty="0" err="1"/>
              <a:t>undergraduate</a:t>
            </a:r>
            <a:r>
              <a:rPr lang="de-DE" altLang="de-DE" sz="900" dirty="0"/>
              <a:t> and </a:t>
            </a:r>
            <a:r>
              <a:rPr lang="de-DE" altLang="de-DE" sz="900" dirty="0" err="1"/>
              <a:t>postgraduate</a:t>
            </a:r>
            <a:r>
              <a:rPr lang="de-DE" altLang="de-DE" sz="900" dirty="0"/>
              <a:t> </a:t>
            </a:r>
            <a:r>
              <a:rPr lang="de-DE" altLang="de-DE" sz="900" dirty="0" err="1"/>
              <a:t>education</a:t>
            </a:r>
            <a:r>
              <a:rPr lang="de-DE" altLang="de-DE" sz="900" dirty="0"/>
              <a:t> in </a:t>
            </a:r>
            <a:r>
              <a:rPr lang="de-DE" altLang="de-DE" sz="900" dirty="0" err="1"/>
              <a:t>family</a:t>
            </a:r>
            <a:r>
              <a:rPr lang="de-DE" altLang="de-DE" sz="900" dirty="0"/>
              <a:t> </a:t>
            </a:r>
            <a:r>
              <a:rPr lang="de-DE" altLang="de-DE" sz="900" dirty="0" err="1"/>
              <a:t>medicine</a:t>
            </a:r>
            <a:endParaRPr lang="de-DE" altLang="de-DE" sz="900" dirty="0"/>
          </a:p>
        </p:txBody>
      </p:sp>
      <p:pic>
        <p:nvPicPr>
          <p:cNvPr id="9" name="Grafik 8" descr="Ein Bild, das Text, Schrift, Grafiken, Logo enthält.&#10;&#10;Automatisch generierte Beschreibung">
            <a:extLst>
              <a:ext uri="{FF2B5EF4-FFF2-40B4-BE49-F238E27FC236}">
                <a16:creationId xmlns:a16="http://schemas.microsoft.com/office/drawing/2014/main" id="{D0C1C291-8BDE-D209-5CB1-AA3EACC995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" y="5229200"/>
            <a:ext cx="1410525" cy="494093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276E545D-BBE0-6F63-6736-7F69F8DBE36F}"/>
              </a:ext>
            </a:extLst>
          </p:cNvPr>
          <p:cNvSpPr txBox="1"/>
          <p:nvPr/>
        </p:nvSpPr>
        <p:spPr>
          <a:xfrm>
            <a:off x="-14808" y="1052513"/>
            <a:ext cx="1558621" cy="2462213"/>
          </a:xfrm>
          <a:prstGeom prst="rect">
            <a:avLst/>
          </a:prstGeom>
          <a:solidFill>
            <a:srgbClr val="D0DCEC"/>
          </a:solidFill>
        </p:spPr>
        <p:txBody>
          <a:bodyPr wrap="square" rtlCol="0">
            <a:spAutoFit/>
          </a:bodyPr>
          <a:lstStyle/>
          <a:p>
            <a:r>
              <a:rPr lang="de-DE" sz="1100" dirty="0"/>
              <a:t>Background</a:t>
            </a:r>
          </a:p>
          <a:p>
            <a:endParaRPr lang="de-DE" sz="1100" dirty="0"/>
          </a:p>
          <a:p>
            <a:endParaRPr lang="de-DE" sz="1100" dirty="0"/>
          </a:p>
          <a:p>
            <a:r>
              <a:rPr lang="de-DE" sz="1100" dirty="0"/>
              <a:t>Material and Methods</a:t>
            </a:r>
          </a:p>
          <a:p>
            <a:endParaRPr lang="de-DE" sz="1100" dirty="0"/>
          </a:p>
          <a:p>
            <a:r>
              <a:rPr lang="de-DE" sz="1100" dirty="0" err="1"/>
              <a:t>Results</a:t>
            </a:r>
            <a:endParaRPr lang="de-DE" sz="1100" dirty="0"/>
          </a:p>
          <a:p>
            <a:endParaRPr lang="de-DE" sz="1100" dirty="0"/>
          </a:p>
          <a:p>
            <a:endParaRPr lang="de-DE" sz="1100" dirty="0"/>
          </a:p>
          <a:p>
            <a:r>
              <a:rPr lang="de-DE" sz="1100" dirty="0" err="1"/>
              <a:t>Sumary</a:t>
            </a:r>
            <a:endParaRPr lang="de-DE" sz="1100" dirty="0"/>
          </a:p>
          <a:p>
            <a:endParaRPr lang="de-DE" sz="1100" dirty="0"/>
          </a:p>
          <a:p>
            <a:endParaRPr lang="de-DE" sz="1100" dirty="0"/>
          </a:p>
          <a:p>
            <a:r>
              <a:rPr lang="de-DE" sz="1100" dirty="0" err="1"/>
              <a:t>Literature</a:t>
            </a:r>
            <a:endParaRPr lang="de-DE" sz="1100" dirty="0"/>
          </a:p>
          <a:p>
            <a:endParaRPr lang="de-DE" sz="1100" dirty="0"/>
          </a:p>
          <a:p>
            <a:endParaRPr lang="de-DE" sz="1100" dirty="0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D1357C06-9A13-2FD6-07E8-F0420B270E0A}"/>
              </a:ext>
            </a:extLst>
          </p:cNvPr>
          <p:cNvGrpSpPr>
            <a:grpSpLocks/>
          </p:cNvGrpSpPr>
          <p:nvPr/>
        </p:nvGrpSpPr>
        <p:grpSpPr bwMode="auto">
          <a:xfrm>
            <a:off x="35496" y="1771799"/>
            <a:ext cx="1477963" cy="73025"/>
            <a:chOff x="70297" y="1484784"/>
            <a:chExt cx="1477367" cy="73025"/>
          </a:xfrm>
        </p:grpSpPr>
        <p:cxnSp>
          <p:nvCxnSpPr>
            <p:cNvPr id="15" name="Gerade Verbindung 14">
              <a:extLst>
                <a:ext uri="{FF2B5EF4-FFF2-40B4-BE49-F238E27FC236}">
                  <a16:creationId xmlns:a16="http://schemas.microsoft.com/office/drawing/2014/main" id="{826BF456-C955-EFD9-4179-886045252A5A}"/>
                </a:ext>
              </a:extLst>
            </p:cNvPr>
            <p:cNvCxnSpPr/>
            <p:nvPr/>
          </p:nvCxnSpPr>
          <p:spPr bwMode="auto">
            <a:xfrm>
              <a:off x="70297" y="1557809"/>
              <a:ext cx="1332962" cy="0"/>
            </a:xfrm>
            <a:prstGeom prst="line">
              <a:avLst/>
            </a:prstGeom>
            <a:ln w="6350">
              <a:solidFill>
                <a:srgbClr val="132F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ichtungspfeil 15">
              <a:extLst>
                <a:ext uri="{FF2B5EF4-FFF2-40B4-BE49-F238E27FC236}">
                  <a16:creationId xmlns:a16="http://schemas.microsoft.com/office/drawing/2014/main" id="{6439A74F-CF9F-0D9F-745B-58CDFBC409AF}"/>
                </a:ext>
              </a:extLst>
            </p:cNvPr>
            <p:cNvSpPr/>
            <p:nvPr/>
          </p:nvSpPr>
          <p:spPr bwMode="auto">
            <a:xfrm flipH="1" flipV="1">
              <a:off x="1333437" y="1484784"/>
              <a:ext cx="214227" cy="71438"/>
            </a:xfrm>
            <a:prstGeom prst="homePlate">
              <a:avLst/>
            </a:prstGeom>
            <a:solidFill>
              <a:srgbClr val="132F46"/>
            </a:solidFill>
            <a:ln w="3175">
              <a:solidFill>
                <a:schemeClr val="accent1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sp>
        <p:nvSpPr>
          <p:cNvPr id="3" name="Rectangle 3">
            <a:extLst>
              <a:ext uri="{FF2B5EF4-FFF2-40B4-BE49-F238E27FC236}">
                <a16:creationId xmlns:a16="http://schemas.microsoft.com/office/drawing/2014/main" id="{6CE6FFCD-9E83-1D56-9CBD-1617B17A7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672" y="1352928"/>
            <a:ext cx="3544962" cy="49714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•"/>
              <a:defRPr sz="3200">
                <a:solidFill>
                  <a:srgbClr val="132F4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–"/>
              <a:defRPr sz="2800">
                <a:solidFill>
                  <a:srgbClr val="132F4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•"/>
              <a:defRPr sz="2400">
                <a:solidFill>
                  <a:srgbClr val="132F4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–"/>
              <a:defRPr sz="2000">
                <a:solidFill>
                  <a:srgbClr val="132F4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»"/>
              <a:defRPr sz="2000">
                <a:solidFill>
                  <a:srgbClr val="132F46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»"/>
              <a:defRPr sz="2000">
                <a:solidFill>
                  <a:srgbClr val="132F4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»"/>
              <a:defRPr sz="2000">
                <a:solidFill>
                  <a:srgbClr val="132F4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»"/>
              <a:defRPr sz="2000">
                <a:solidFill>
                  <a:srgbClr val="132F4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»"/>
              <a:defRPr sz="2000">
                <a:solidFill>
                  <a:srgbClr val="132F46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132F46"/>
              </a:buClr>
              <a:buNone/>
              <a:defRPr/>
            </a:pP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1 Always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respect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 Patient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opinion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Clr>
                <a:srgbClr val="132F46"/>
              </a:buClr>
              <a:buNone/>
              <a:defRPr/>
            </a:pP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2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If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 Patient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is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wrong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 ,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look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rule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 No.1</a:t>
            </a:r>
          </a:p>
          <a:p>
            <a:pPr marL="0" indent="0">
              <a:lnSpc>
                <a:spcPct val="150000"/>
              </a:lnSpc>
              <a:buClr>
                <a:srgbClr val="132F46"/>
              </a:buClr>
              <a:buNone/>
              <a:defRPr/>
            </a:pP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3 The Chief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Doctor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is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always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right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Clr>
                <a:srgbClr val="132F46"/>
              </a:buClr>
              <a:buNone/>
              <a:defRPr/>
            </a:pP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4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If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the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 Chief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is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 not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right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,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look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No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. 3</a:t>
            </a:r>
          </a:p>
          <a:p>
            <a:pPr marL="0" indent="0">
              <a:lnSpc>
                <a:spcPct val="150000"/>
              </a:lnSpc>
              <a:buClr>
                <a:srgbClr val="132F46"/>
              </a:buClr>
              <a:buNone/>
              <a:defRPr/>
            </a:pP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5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Before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 start,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look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if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patient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is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your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case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Clr>
                <a:srgbClr val="132F46"/>
              </a:buClr>
              <a:buNone/>
              <a:defRPr/>
            </a:pP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6 Be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generous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to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patient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 and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collegues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Clr>
                <a:srgbClr val="132F46"/>
              </a:buClr>
              <a:buNone/>
              <a:defRPr/>
            </a:pP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7 Think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good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, talk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good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, do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good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. </a:t>
            </a:r>
          </a:p>
          <a:p>
            <a:pPr marL="0" indent="0">
              <a:lnSpc>
                <a:spcPct val="150000"/>
              </a:lnSpc>
              <a:buClr>
                <a:srgbClr val="132F46"/>
              </a:buClr>
              <a:buNone/>
              <a:defRPr/>
            </a:pP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8 Practice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forgivness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Clr>
                <a:srgbClr val="132F46"/>
              </a:buClr>
              <a:buNone/>
              <a:defRPr/>
            </a:pP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9 Anger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is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never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 a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good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advisor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. Think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before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Clr>
                <a:srgbClr val="132F46"/>
              </a:buClr>
              <a:buNone/>
              <a:defRPr/>
            </a:pP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10 Practice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health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ideas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before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recomend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to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 Patient.</a:t>
            </a:r>
          </a:p>
          <a:p>
            <a:pPr marL="0" indent="0">
              <a:lnSpc>
                <a:spcPct val="150000"/>
              </a:lnSpc>
              <a:buClr>
                <a:srgbClr val="132F46"/>
              </a:buClr>
              <a:buNone/>
              <a:defRPr/>
            </a:pP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11 Check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statments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using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independent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sources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Clr>
                <a:srgbClr val="132F46"/>
              </a:buClr>
              <a:buNone/>
              <a:defRPr/>
            </a:pP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12 Be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aware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of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words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before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talking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to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the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patient</a:t>
            </a:r>
            <a:endParaRPr lang="de-DE" sz="1100" kern="0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Clr>
                <a:srgbClr val="132F46"/>
              </a:buClr>
              <a:buNone/>
              <a:defRPr/>
            </a:pP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13 Be loyal and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respectful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to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superiors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or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collegues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Clr>
                <a:srgbClr val="132F46"/>
              </a:buClr>
              <a:buNone/>
              <a:defRPr/>
            </a:pP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14 Trust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your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 personal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impression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Clr>
                <a:srgbClr val="132F46"/>
              </a:buClr>
              <a:buNone/>
              <a:defRPr/>
            </a:pP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15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Let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the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patient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 finish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speaking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Clr>
                <a:srgbClr val="132F46"/>
              </a:buClr>
              <a:buNone/>
              <a:defRPr/>
            </a:pP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16 Switch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of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your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 mobile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during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work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Clr>
                <a:srgbClr val="132F46"/>
              </a:buClr>
              <a:buNone/>
              <a:defRPr/>
            </a:pPr>
            <a:endParaRPr lang="de-DE" sz="1100" kern="0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716BA2E7-54B5-68A4-CAB2-559AEBB6A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0072" y="1340768"/>
            <a:ext cx="3779912" cy="49714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•"/>
              <a:defRPr sz="3200">
                <a:solidFill>
                  <a:srgbClr val="132F4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–"/>
              <a:defRPr sz="2800">
                <a:solidFill>
                  <a:srgbClr val="132F4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•"/>
              <a:defRPr sz="2400">
                <a:solidFill>
                  <a:srgbClr val="132F4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–"/>
              <a:defRPr sz="2000">
                <a:solidFill>
                  <a:srgbClr val="132F4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»"/>
              <a:defRPr sz="2000">
                <a:solidFill>
                  <a:srgbClr val="132F46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»"/>
              <a:defRPr sz="2000">
                <a:solidFill>
                  <a:srgbClr val="132F4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»"/>
              <a:defRPr sz="2000">
                <a:solidFill>
                  <a:srgbClr val="132F4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»"/>
              <a:defRPr sz="2000">
                <a:solidFill>
                  <a:srgbClr val="132F4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»"/>
              <a:defRPr sz="2000">
                <a:solidFill>
                  <a:srgbClr val="132F46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132F46"/>
              </a:buClr>
              <a:buNone/>
              <a:defRPr/>
            </a:pP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Log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mistakes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Clr>
                <a:srgbClr val="132F46"/>
              </a:buClr>
              <a:buNone/>
              <a:defRPr/>
            </a:pP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culture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countries.</a:t>
            </a:r>
          </a:p>
          <a:p>
            <a:pPr marL="0" indent="0">
              <a:lnSpc>
                <a:spcPct val="150000"/>
              </a:lnSpc>
              <a:buClr>
                <a:srgbClr val="132F46"/>
              </a:buClr>
              <a:buNone/>
              <a:defRPr/>
            </a:pP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Never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lough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a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collegue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Clr>
                <a:srgbClr val="132F46"/>
              </a:buClr>
              <a:buNone/>
              <a:defRPr/>
            </a:pP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yoursef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helps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reflection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Clr>
                <a:srgbClr val="132F46"/>
              </a:buClr>
              <a:buNone/>
              <a:defRPr/>
            </a:pP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theme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placebo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nocebo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Clr>
                <a:srgbClr val="132F46"/>
              </a:buClr>
              <a:buNone/>
              <a:defRPr/>
            </a:pP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Be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friendly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countries.</a:t>
            </a:r>
          </a:p>
          <a:p>
            <a:pPr marL="0" indent="0">
              <a:lnSpc>
                <a:spcPct val="150000"/>
              </a:lnSpc>
              <a:buClr>
                <a:srgbClr val="132F46"/>
              </a:buClr>
              <a:buNone/>
              <a:defRPr/>
            </a:pP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birthday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collegues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Clr>
                <a:srgbClr val="132F46"/>
              </a:buClr>
              <a:buNone/>
              <a:defRPr/>
            </a:pP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Read Scientific Journals and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papers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Clr>
                <a:srgbClr val="132F46"/>
              </a:buClr>
              <a:buNone/>
              <a:defRPr/>
            </a:pP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Those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publish will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stay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150000"/>
              </a:lnSpc>
              <a:buClr>
                <a:srgbClr val="132F46"/>
              </a:buClr>
              <a:buNone/>
              <a:defRPr/>
            </a:pP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Write Case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Clr>
                <a:srgbClr val="132F46"/>
              </a:buClr>
              <a:buNone/>
              <a:defRPr/>
            </a:pP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Always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something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colegue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Clr>
                <a:srgbClr val="132F46"/>
              </a:buClr>
              <a:buNone/>
              <a:defRPr/>
            </a:pP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Dont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others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competitors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Clr>
                <a:srgbClr val="132F46"/>
              </a:buClr>
              <a:buNone/>
              <a:defRPr/>
            </a:pP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Stick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together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Medicine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150000"/>
              </a:lnSpc>
              <a:buClr>
                <a:srgbClr val="132F46"/>
              </a:buClr>
              <a:buNone/>
              <a:defRPr/>
            </a:pP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Be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yourself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sef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doubt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Clr>
                <a:srgbClr val="132F46"/>
              </a:buClr>
              <a:buNone/>
              <a:defRPr/>
            </a:pP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Dont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yoursef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collegues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Clr>
                <a:srgbClr val="132F46"/>
              </a:buClr>
              <a:buNone/>
              <a:defRPr/>
            </a:pP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scientific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society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100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boards</a:t>
            </a: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Clr>
                <a:srgbClr val="132F46"/>
              </a:buClr>
              <a:buNone/>
              <a:defRPr/>
            </a:pPr>
            <a:r>
              <a:rPr lang="de-DE" sz="1100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 </a:t>
            </a:r>
            <a:r>
              <a:rPr lang="en-US" sz="11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meeting </a:t>
            </a:r>
            <a:r>
              <a:rPr lang="en-US" sz="11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 no </a:t>
            </a:r>
            <a:r>
              <a:rPr lang="en-US" sz="11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self-promotion but for finding solutions.</a:t>
            </a:r>
            <a:r>
              <a:rPr lang="de-DE" sz="1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1100" kern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BCC3664D-A28D-1FCB-F578-6E9054CDA43A}"/>
              </a:ext>
            </a:extLst>
          </p:cNvPr>
          <p:cNvSpPr txBox="1"/>
          <p:nvPr/>
        </p:nvSpPr>
        <p:spPr>
          <a:xfrm>
            <a:off x="1547664" y="908720"/>
            <a:ext cx="7561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de-DE" sz="1800" dirty="0"/>
              <a:t>33 </a:t>
            </a:r>
            <a:r>
              <a:rPr lang="de-DE" altLang="de-DE" sz="1800" dirty="0" err="1"/>
              <a:t>references</a:t>
            </a:r>
            <a:r>
              <a:rPr lang="de-DE" altLang="de-DE" sz="1800" dirty="0"/>
              <a:t> </a:t>
            </a:r>
            <a:r>
              <a:rPr lang="de-DE" altLang="de-DE" sz="1800" dirty="0" err="1"/>
              <a:t>to</a:t>
            </a:r>
            <a:r>
              <a:rPr lang="de-DE" altLang="de-DE" sz="1800" dirty="0"/>
              <a:t> support professional </a:t>
            </a:r>
            <a:r>
              <a:rPr lang="de-DE" altLang="de-DE" sz="1800" dirty="0" err="1"/>
              <a:t>identity</a:t>
            </a:r>
            <a:r>
              <a:rPr lang="de-DE" altLang="de-DE" sz="1800" dirty="0"/>
              <a:t> </a:t>
            </a:r>
            <a:r>
              <a:rPr lang="de-DE" altLang="de-DE" sz="1800" dirty="0" err="1"/>
              <a:t>formation</a:t>
            </a:r>
            <a:r>
              <a:rPr lang="de-DE" altLang="de-DE" sz="1800" dirty="0"/>
              <a:t> in </a:t>
            </a:r>
            <a:r>
              <a:rPr lang="de-DE" altLang="de-DE" dirty="0" err="1"/>
              <a:t>medicine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7309762"/>
      </p:ext>
    </p:extLst>
  </p:cSld>
  <p:clrMapOvr>
    <a:masterClrMapping/>
  </p:clrMapOvr>
  <p:transition>
    <p:spli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 descr="Ein Bild, das Text, Brief, Papier, Schrift enthält.&#10;&#10;Automatisch generierte Beschreibung">
            <a:extLst>
              <a:ext uri="{FF2B5EF4-FFF2-40B4-BE49-F238E27FC236}">
                <a16:creationId xmlns:a16="http://schemas.microsoft.com/office/drawing/2014/main" id="{A188C2F9-41C4-C7BA-31D2-E1E15A468B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687" y="1357313"/>
            <a:ext cx="3064489" cy="4768850"/>
          </a:xfr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35AD7C72-E6C9-F5DD-860A-16B503E15118}"/>
              </a:ext>
            </a:extLst>
          </p:cNvPr>
          <p:cNvSpPr/>
          <p:nvPr/>
        </p:nvSpPr>
        <p:spPr>
          <a:xfrm>
            <a:off x="0" y="312738"/>
            <a:ext cx="9644063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0022C01-339E-D077-9505-24481DD18067}"/>
              </a:ext>
            </a:extLst>
          </p:cNvPr>
          <p:cNvSpPr txBox="1"/>
          <p:nvPr/>
        </p:nvSpPr>
        <p:spPr>
          <a:xfrm>
            <a:off x="8244407" y="7668937"/>
            <a:ext cx="67888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info@medizin.one</a:t>
            </a:r>
            <a:endParaRPr lang="de-DE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Grafik 19" descr="Ein Bild, das Text, Brief, Screenshot, Papier enthält.&#10;&#10;Automatisch generierte Beschreibung">
            <a:extLst>
              <a:ext uri="{FF2B5EF4-FFF2-40B4-BE49-F238E27FC236}">
                <a16:creationId xmlns:a16="http://schemas.microsoft.com/office/drawing/2014/main" id="{F0116F5B-992F-51B0-78C3-057A4B2FD0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68760"/>
            <a:ext cx="2657473" cy="4137323"/>
          </a:xfrm>
          <a:prstGeom prst="rect">
            <a:avLst/>
          </a:prstGeom>
          <a:ln>
            <a:solidFill>
              <a:schemeClr val="bg1">
                <a:lumMod val="50000"/>
                <a:alpha val="93000"/>
              </a:schemeClr>
            </a:solidFill>
          </a:ln>
        </p:spPr>
      </p:pic>
      <p:pic>
        <p:nvPicPr>
          <p:cNvPr id="21" name="Grafik 20" descr="Ein Bild, das Text, Brief, Papier, Schrift enthält.&#10;&#10;Automatisch generierte Beschreibung">
            <a:extLst>
              <a:ext uri="{FF2B5EF4-FFF2-40B4-BE49-F238E27FC236}">
                <a16:creationId xmlns:a16="http://schemas.microsoft.com/office/drawing/2014/main" id="{6E34269B-A273-519B-CF62-32CA5013E3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52736"/>
            <a:ext cx="2657473" cy="413732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2" name="Grafik 21" descr="Ein Bild, das Text, Brief, Screenshot, Papier enthält.&#10;&#10;Automatisch generierte Beschreibung">
            <a:extLst>
              <a:ext uri="{FF2B5EF4-FFF2-40B4-BE49-F238E27FC236}">
                <a16:creationId xmlns:a16="http://schemas.microsoft.com/office/drawing/2014/main" id="{356A9337-8317-E38F-6285-9CBEC68226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03845"/>
            <a:ext cx="2606085" cy="413732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3" name="Grafik 22" descr="Ein Bild, das Text, Brief, Papier, Schrift enthält.&#10;&#10;Automatisch generierte Beschreibung">
            <a:extLst>
              <a:ext uri="{FF2B5EF4-FFF2-40B4-BE49-F238E27FC236}">
                <a16:creationId xmlns:a16="http://schemas.microsoft.com/office/drawing/2014/main" id="{2BB4FF68-0CDE-6562-C820-DBC64B7F46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86" y="601848"/>
            <a:ext cx="2658667" cy="413732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4" name="Rechteck 23">
            <a:extLst>
              <a:ext uri="{FF2B5EF4-FFF2-40B4-BE49-F238E27FC236}">
                <a16:creationId xmlns:a16="http://schemas.microsoft.com/office/drawing/2014/main" id="{6D901F2F-359B-2259-756C-7180C9E06272}"/>
              </a:ext>
            </a:extLst>
          </p:cNvPr>
          <p:cNvSpPr/>
          <p:nvPr/>
        </p:nvSpPr>
        <p:spPr>
          <a:xfrm>
            <a:off x="4283968" y="764704"/>
            <a:ext cx="4463063" cy="27215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6" name="Grafik 25" descr="Ein Bild, das Muster, Pixel enthält.&#10;&#10;Automatisch generierte Beschreibung">
            <a:extLst>
              <a:ext uri="{FF2B5EF4-FFF2-40B4-BE49-F238E27FC236}">
                <a16:creationId xmlns:a16="http://schemas.microsoft.com/office/drawing/2014/main" id="{078E3F31-5847-73DA-9239-6326537BDC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986" y="1509446"/>
            <a:ext cx="1766827" cy="1832829"/>
          </a:xfrm>
          <a:prstGeom prst="rect">
            <a:avLst/>
          </a:prstGeom>
        </p:spPr>
      </p:pic>
      <p:sp>
        <p:nvSpPr>
          <p:cNvPr id="28" name="Datumsplatzhalter 4">
            <a:extLst>
              <a:ext uri="{FF2B5EF4-FFF2-40B4-BE49-F238E27FC236}">
                <a16:creationId xmlns:a16="http://schemas.microsoft.com/office/drawing/2014/main" id="{F96160CE-E084-2F79-C43C-F3B7BBEEE1DC}"/>
              </a:ext>
            </a:extLst>
          </p:cNvPr>
          <p:cNvSpPr txBox="1">
            <a:spLocks/>
          </p:cNvSpPr>
          <p:nvPr/>
        </p:nvSpPr>
        <p:spPr bwMode="auto">
          <a:xfrm>
            <a:off x="4720414" y="867731"/>
            <a:ext cx="4026617" cy="679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•"/>
              <a:defRPr sz="3200" kern="1200">
                <a:solidFill>
                  <a:srgbClr val="132F46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–"/>
              <a:defRPr sz="2800" kern="1200">
                <a:solidFill>
                  <a:srgbClr val="132F46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•"/>
              <a:defRPr sz="2400" kern="1200">
                <a:solidFill>
                  <a:srgbClr val="132F46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–"/>
              <a:defRPr sz="2000" kern="1200">
                <a:solidFill>
                  <a:srgbClr val="132F46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»"/>
              <a:defRPr sz="2000" kern="1200">
                <a:solidFill>
                  <a:srgbClr val="132F46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»"/>
              <a:defRPr sz="2000" kern="1200">
                <a:solidFill>
                  <a:srgbClr val="132F46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»"/>
              <a:defRPr sz="2000" kern="1200">
                <a:solidFill>
                  <a:srgbClr val="132F46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»"/>
              <a:defRPr sz="2000" kern="1200">
                <a:solidFill>
                  <a:srgbClr val="132F46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»"/>
              <a:defRPr sz="2000" kern="1200">
                <a:solidFill>
                  <a:srgbClr val="132F46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400" dirty="0"/>
              <a:t>Download „33 </a:t>
            </a:r>
            <a:r>
              <a:rPr lang="de-DE" altLang="de-DE" sz="2400" dirty="0" err="1"/>
              <a:t>references</a:t>
            </a:r>
            <a:r>
              <a:rPr lang="de-DE" altLang="de-DE" sz="2400" dirty="0"/>
              <a:t>“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2BC49555-E5F0-30C2-6F78-07EF79000DE5}"/>
              </a:ext>
            </a:extLst>
          </p:cNvPr>
          <p:cNvSpPr txBox="1"/>
          <p:nvPr/>
        </p:nvSpPr>
        <p:spPr>
          <a:xfrm>
            <a:off x="1972792" y="6093296"/>
            <a:ext cx="5198415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de-DE" sz="2400" kern="100" dirty="0" err="1">
                <a:solidFill>
                  <a:srgbClr val="132F46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</a:t>
            </a:r>
            <a:r>
              <a:rPr lang="de-DE" sz="2400" kern="100" dirty="0" err="1"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de-DE" sz="2400" i="0" dirty="0" err="1">
                <a:solidFill>
                  <a:schemeClr val="bg2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professional-formation.de</a:t>
            </a:r>
            <a:endParaRPr lang="de-DE" sz="2400" kern="100" dirty="0">
              <a:solidFill>
                <a:schemeClr val="bg2">
                  <a:lumMod val="50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spli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>
            <a:extLst>
              <a:ext uri="{FF2B5EF4-FFF2-40B4-BE49-F238E27FC236}">
                <a16:creationId xmlns:a16="http://schemas.microsoft.com/office/drawing/2014/main" id="{BE45F0E7-379A-103E-73DD-1A2B14436B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28750" y="1357313"/>
            <a:ext cx="7500938" cy="4768850"/>
          </a:xfrm>
        </p:spPr>
        <p:txBody>
          <a:bodyPr/>
          <a:lstStyle/>
          <a:p>
            <a:r>
              <a:rPr lang="en-US" altLang="de-DE" sz="2400"/>
              <a:t>Herzlich Willkommen</a:t>
            </a:r>
          </a:p>
        </p:txBody>
      </p:sp>
      <p:grpSp>
        <p:nvGrpSpPr>
          <p:cNvPr id="38915" name="Gruppieren 12">
            <a:extLst>
              <a:ext uri="{FF2B5EF4-FFF2-40B4-BE49-F238E27FC236}">
                <a16:creationId xmlns:a16="http://schemas.microsoft.com/office/drawing/2014/main" id="{1E39B62C-A7D4-75B1-C249-E5FA2AAC100C}"/>
              </a:ext>
            </a:extLst>
          </p:cNvPr>
          <p:cNvGrpSpPr>
            <a:grpSpLocks/>
          </p:cNvGrpSpPr>
          <p:nvPr/>
        </p:nvGrpSpPr>
        <p:grpSpPr bwMode="auto">
          <a:xfrm>
            <a:off x="34925" y="1196975"/>
            <a:ext cx="1477963" cy="73025"/>
            <a:chOff x="70297" y="1484784"/>
            <a:chExt cx="1477367" cy="73025"/>
          </a:xfrm>
        </p:grpSpPr>
        <p:cxnSp>
          <p:nvCxnSpPr>
            <p:cNvPr id="14" name="Gerade Verbindung 13">
              <a:extLst>
                <a:ext uri="{FF2B5EF4-FFF2-40B4-BE49-F238E27FC236}">
                  <a16:creationId xmlns:a16="http://schemas.microsoft.com/office/drawing/2014/main" id="{091DF143-450F-D244-820F-EFD58EA1CC18}"/>
                </a:ext>
              </a:extLst>
            </p:cNvPr>
            <p:cNvCxnSpPr/>
            <p:nvPr/>
          </p:nvCxnSpPr>
          <p:spPr bwMode="auto">
            <a:xfrm>
              <a:off x="70297" y="1557809"/>
              <a:ext cx="1332962" cy="0"/>
            </a:xfrm>
            <a:prstGeom prst="line">
              <a:avLst/>
            </a:prstGeom>
            <a:ln w="6350">
              <a:solidFill>
                <a:srgbClr val="132F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ichtungspfeil 15">
              <a:extLst>
                <a:ext uri="{FF2B5EF4-FFF2-40B4-BE49-F238E27FC236}">
                  <a16:creationId xmlns:a16="http://schemas.microsoft.com/office/drawing/2014/main" id="{AC0FA924-3D3E-8ADC-65E9-420D1D1D1FA8}"/>
                </a:ext>
              </a:extLst>
            </p:cNvPr>
            <p:cNvSpPr/>
            <p:nvPr/>
          </p:nvSpPr>
          <p:spPr bwMode="auto">
            <a:xfrm flipH="1" flipV="1">
              <a:off x="1333437" y="1484784"/>
              <a:ext cx="214227" cy="71438"/>
            </a:xfrm>
            <a:prstGeom prst="homePlate">
              <a:avLst/>
            </a:prstGeom>
            <a:solidFill>
              <a:srgbClr val="132F46"/>
            </a:solidFill>
            <a:ln w="3175">
              <a:solidFill>
                <a:schemeClr val="accent1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sp>
        <p:nvSpPr>
          <p:cNvPr id="38916" name="Datumsplatzhalter 4">
            <a:extLst>
              <a:ext uri="{FF2B5EF4-FFF2-40B4-BE49-F238E27FC236}">
                <a16:creationId xmlns:a16="http://schemas.microsoft.com/office/drawing/2014/main" id="{07B7981F-5C8E-65A8-6E81-977C7ADA32CC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5D00"/>
              </a:buClr>
              <a:buChar char="•"/>
              <a:defRPr sz="3200">
                <a:solidFill>
                  <a:srgbClr val="132F4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5D00"/>
              </a:buClr>
              <a:buChar char="–"/>
              <a:defRPr sz="2800">
                <a:solidFill>
                  <a:srgbClr val="132F4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5D00"/>
              </a:buClr>
              <a:buChar char="•"/>
              <a:defRPr sz="2400">
                <a:solidFill>
                  <a:srgbClr val="132F4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5D00"/>
              </a:buClr>
              <a:buChar char="–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5D00"/>
              </a:buClr>
              <a:buChar char="»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»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»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»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»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900"/>
              <a:t>Einführungsvortrag </a:t>
            </a:r>
          </a:p>
        </p:txBody>
      </p:sp>
      <p:sp>
        <p:nvSpPr>
          <p:cNvPr id="38917" name="Fußzeilenplatzhalter 5">
            <a:extLst>
              <a:ext uri="{FF2B5EF4-FFF2-40B4-BE49-F238E27FC236}">
                <a16:creationId xmlns:a16="http://schemas.microsoft.com/office/drawing/2014/main" id="{DCC140A5-7697-5322-E2CD-30A2D33BC34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548213" y="6584950"/>
            <a:ext cx="3276600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5D00"/>
              </a:buClr>
              <a:buChar char="•"/>
              <a:defRPr sz="3200">
                <a:solidFill>
                  <a:srgbClr val="132F4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5D00"/>
              </a:buClr>
              <a:buChar char="–"/>
              <a:defRPr sz="2800">
                <a:solidFill>
                  <a:srgbClr val="132F4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5D00"/>
              </a:buClr>
              <a:buChar char="•"/>
              <a:defRPr sz="2400">
                <a:solidFill>
                  <a:srgbClr val="132F4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5D00"/>
              </a:buClr>
              <a:buChar char="–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5D00"/>
              </a:buClr>
              <a:buChar char="»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»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»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»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»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900"/>
              <a:t>Januar 2014</a:t>
            </a:r>
          </a:p>
        </p:txBody>
      </p:sp>
      <p:sp>
        <p:nvSpPr>
          <p:cNvPr id="38918" name="Rectangle 7">
            <a:extLst>
              <a:ext uri="{FF2B5EF4-FFF2-40B4-BE49-F238E27FC236}">
                <a16:creationId xmlns:a16="http://schemas.microsoft.com/office/drawing/2014/main" id="{C20F8861-A43D-3EB7-8B01-777902C21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4601" y="-167482"/>
            <a:ext cx="9648826" cy="7192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5D00"/>
              </a:buClr>
              <a:buChar char="•"/>
              <a:defRPr sz="3200">
                <a:solidFill>
                  <a:srgbClr val="132F4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5D00"/>
              </a:buClr>
              <a:buChar char="–"/>
              <a:defRPr sz="2800">
                <a:solidFill>
                  <a:srgbClr val="132F4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5D00"/>
              </a:buClr>
              <a:buChar char="•"/>
              <a:defRPr sz="2400">
                <a:solidFill>
                  <a:srgbClr val="132F4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5D00"/>
              </a:buClr>
              <a:buChar char="–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5D00"/>
              </a:buClr>
              <a:buChar char="»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»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»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»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»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1800">
              <a:solidFill>
                <a:schemeClr val="tx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39348F6-712D-F87E-6606-CD236C59BD62}"/>
              </a:ext>
            </a:extLst>
          </p:cNvPr>
          <p:cNvSpPr txBox="1"/>
          <p:nvPr/>
        </p:nvSpPr>
        <p:spPr>
          <a:xfrm>
            <a:off x="160908" y="332656"/>
            <a:ext cx="8822184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i="0" dirty="0">
                <a:solidFill>
                  <a:srgbClr val="202124"/>
                </a:solidFill>
                <a:effectLst/>
                <a:latin typeface="docs-Roboto"/>
              </a:rPr>
              <a:t>The </a:t>
            </a:r>
            <a:r>
              <a:rPr lang="de-DE" b="0" i="0" dirty="0" err="1">
                <a:solidFill>
                  <a:srgbClr val="202124"/>
                </a:solidFill>
                <a:effectLst/>
                <a:latin typeface="docs-Roboto"/>
              </a:rPr>
              <a:t>text</a:t>
            </a:r>
            <a:r>
              <a:rPr lang="de-DE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de-DE" b="0" i="0" dirty="0" err="1">
                <a:solidFill>
                  <a:srgbClr val="202124"/>
                </a:solidFill>
                <a:effectLst/>
                <a:latin typeface="docs-Roboto"/>
              </a:rPr>
              <a:t>of</a:t>
            </a:r>
            <a:r>
              <a:rPr lang="de-DE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de-DE" b="0" i="0" dirty="0" err="1">
                <a:solidFill>
                  <a:srgbClr val="202124"/>
                </a:solidFill>
                <a:effectLst/>
                <a:latin typeface="docs-Roboto"/>
              </a:rPr>
              <a:t>the</a:t>
            </a:r>
            <a:r>
              <a:rPr lang="de-DE" b="0" i="0" dirty="0">
                <a:solidFill>
                  <a:srgbClr val="202124"/>
                </a:solidFill>
                <a:effectLst/>
                <a:latin typeface="docs-Roboto"/>
              </a:rPr>
              <a:t> 33 </a:t>
            </a:r>
            <a:r>
              <a:rPr lang="de-DE" b="0" i="0" dirty="0" err="1">
                <a:solidFill>
                  <a:srgbClr val="202124"/>
                </a:solidFill>
                <a:effectLst/>
                <a:latin typeface="docs-Roboto"/>
              </a:rPr>
              <a:t>rules</a:t>
            </a:r>
            <a:r>
              <a:rPr lang="de-DE" b="0" i="0" dirty="0">
                <a:solidFill>
                  <a:srgbClr val="202124"/>
                </a:solidFill>
                <a:effectLst/>
                <a:latin typeface="docs-Roboto"/>
              </a:rPr>
              <a:t> was easy </a:t>
            </a:r>
            <a:r>
              <a:rPr lang="de-DE" b="0" i="0" dirty="0" err="1">
                <a:solidFill>
                  <a:srgbClr val="202124"/>
                </a:solidFill>
                <a:effectLst/>
                <a:latin typeface="docs-Roboto"/>
              </a:rPr>
              <a:t>to</a:t>
            </a:r>
            <a:r>
              <a:rPr lang="de-DE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de-DE" b="0" i="0" dirty="0" err="1">
                <a:solidFill>
                  <a:srgbClr val="202124"/>
                </a:solidFill>
                <a:effectLst/>
                <a:latin typeface="docs-Roboto"/>
              </a:rPr>
              <a:t>read</a:t>
            </a:r>
            <a:r>
              <a:rPr lang="de-DE" b="0" i="0" dirty="0">
                <a:solidFill>
                  <a:srgbClr val="202124"/>
                </a:solidFill>
                <a:effectLst/>
                <a:latin typeface="docs-Roboto"/>
              </a:rPr>
              <a:t>.</a:t>
            </a:r>
          </a:p>
          <a:p>
            <a:endParaRPr lang="de-DE" b="0" i="0" dirty="0">
              <a:solidFill>
                <a:srgbClr val="202124"/>
              </a:solidFill>
              <a:effectLst/>
              <a:latin typeface="docs-Roboto"/>
            </a:endParaRPr>
          </a:p>
          <a:p>
            <a:r>
              <a:rPr lang="de-DE" b="0" i="0" dirty="0">
                <a:solidFill>
                  <a:srgbClr val="202124"/>
                </a:solidFill>
                <a:effectLst/>
                <a:latin typeface="docs-Roboto"/>
              </a:rPr>
              <a:t>The </a:t>
            </a:r>
            <a:r>
              <a:rPr lang="de-DE" b="0" i="0" dirty="0" err="1">
                <a:solidFill>
                  <a:srgbClr val="202124"/>
                </a:solidFill>
                <a:effectLst/>
                <a:latin typeface="docs-Roboto"/>
              </a:rPr>
              <a:t>text</a:t>
            </a:r>
            <a:r>
              <a:rPr lang="de-DE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de-DE" b="0" i="0" dirty="0" err="1">
                <a:solidFill>
                  <a:srgbClr val="202124"/>
                </a:solidFill>
                <a:effectLst/>
                <a:latin typeface="docs-Roboto"/>
              </a:rPr>
              <a:t>of</a:t>
            </a:r>
            <a:r>
              <a:rPr lang="de-DE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de-DE" b="0" i="0" dirty="0" err="1">
                <a:solidFill>
                  <a:srgbClr val="202124"/>
                </a:solidFill>
                <a:effectLst/>
                <a:latin typeface="docs-Roboto"/>
              </a:rPr>
              <a:t>the</a:t>
            </a:r>
            <a:r>
              <a:rPr lang="de-DE" b="0" i="0" dirty="0">
                <a:solidFill>
                  <a:srgbClr val="202124"/>
                </a:solidFill>
                <a:effectLst/>
                <a:latin typeface="docs-Roboto"/>
              </a:rPr>
              <a:t> 33 </a:t>
            </a:r>
            <a:r>
              <a:rPr lang="de-DE" b="0" i="0" dirty="0" err="1">
                <a:solidFill>
                  <a:srgbClr val="202124"/>
                </a:solidFill>
                <a:effectLst/>
                <a:latin typeface="docs-Roboto"/>
              </a:rPr>
              <a:t>rules</a:t>
            </a:r>
            <a:r>
              <a:rPr lang="de-DE" b="0" i="0" dirty="0">
                <a:solidFill>
                  <a:srgbClr val="202124"/>
                </a:solidFill>
                <a:effectLst/>
                <a:latin typeface="docs-Roboto"/>
              </a:rPr>
              <a:t> was </a:t>
            </a:r>
            <a:r>
              <a:rPr lang="de-DE" b="0" i="0" dirty="0" err="1">
                <a:solidFill>
                  <a:srgbClr val="202124"/>
                </a:solidFill>
                <a:effectLst/>
                <a:latin typeface="docs-Roboto"/>
              </a:rPr>
              <a:t>sometimes</a:t>
            </a:r>
            <a:endParaRPr lang="de-DE" b="0" i="0" dirty="0">
              <a:solidFill>
                <a:srgbClr val="202124"/>
              </a:solidFill>
              <a:effectLst/>
              <a:latin typeface="docs-Roboto"/>
            </a:endParaRPr>
          </a:p>
          <a:p>
            <a:r>
              <a:rPr lang="de-DE" b="0" i="0" dirty="0" err="1">
                <a:solidFill>
                  <a:srgbClr val="202124"/>
                </a:solidFill>
                <a:effectLst/>
                <a:latin typeface="docs-Roboto"/>
              </a:rPr>
              <a:t>difficult</a:t>
            </a:r>
            <a:r>
              <a:rPr lang="de-DE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de-DE" b="0" i="0" dirty="0" err="1">
                <a:solidFill>
                  <a:srgbClr val="202124"/>
                </a:solidFill>
                <a:effectLst/>
                <a:latin typeface="docs-Roboto"/>
              </a:rPr>
              <a:t>to</a:t>
            </a:r>
            <a:r>
              <a:rPr lang="de-DE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de-DE" b="0" i="0" dirty="0" err="1">
                <a:solidFill>
                  <a:srgbClr val="202124"/>
                </a:solidFill>
                <a:effectLst/>
                <a:latin typeface="docs-Roboto"/>
              </a:rPr>
              <a:t>understand</a:t>
            </a:r>
            <a:r>
              <a:rPr lang="de-DE" b="0" i="0" dirty="0">
                <a:solidFill>
                  <a:srgbClr val="202124"/>
                </a:solidFill>
                <a:effectLst/>
                <a:latin typeface="docs-Roboto"/>
              </a:rPr>
              <a:t>.</a:t>
            </a:r>
          </a:p>
          <a:p>
            <a:endParaRPr lang="de-DE" b="0" i="0" dirty="0">
              <a:solidFill>
                <a:srgbClr val="202124"/>
              </a:solidFill>
              <a:effectLst/>
              <a:latin typeface="docs-Roboto"/>
            </a:endParaRPr>
          </a:p>
          <a:p>
            <a:r>
              <a:rPr lang="de-DE" b="0" i="0" dirty="0">
                <a:solidFill>
                  <a:srgbClr val="202124"/>
                </a:solidFill>
                <a:effectLst/>
                <a:latin typeface="docs-Roboto"/>
              </a:rPr>
              <a:t>The </a:t>
            </a:r>
            <a:r>
              <a:rPr lang="de-DE" b="0" i="0" dirty="0" err="1">
                <a:solidFill>
                  <a:srgbClr val="202124"/>
                </a:solidFill>
                <a:effectLst/>
                <a:latin typeface="docs-Roboto"/>
              </a:rPr>
              <a:t>text</a:t>
            </a:r>
            <a:r>
              <a:rPr lang="de-DE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de-DE" b="0" i="0" dirty="0" err="1">
                <a:solidFill>
                  <a:srgbClr val="202124"/>
                </a:solidFill>
                <a:effectLst/>
                <a:latin typeface="docs-Roboto"/>
              </a:rPr>
              <a:t>of</a:t>
            </a:r>
            <a:r>
              <a:rPr lang="de-DE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de-DE" b="0" i="0" dirty="0" err="1">
                <a:solidFill>
                  <a:srgbClr val="202124"/>
                </a:solidFill>
                <a:effectLst/>
                <a:latin typeface="docs-Roboto"/>
              </a:rPr>
              <a:t>the</a:t>
            </a:r>
            <a:r>
              <a:rPr lang="de-DE" b="0" i="0" dirty="0">
                <a:solidFill>
                  <a:srgbClr val="202124"/>
                </a:solidFill>
                <a:effectLst/>
                <a:latin typeface="docs-Roboto"/>
              </a:rPr>
              <a:t> 33 </a:t>
            </a:r>
            <a:r>
              <a:rPr lang="de-DE" b="0" i="0" dirty="0" err="1">
                <a:solidFill>
                  <a:srgbClr val="202124"/>
                </a:solidFill>
                <a:effectLst/>
                <a:latin typeface="docs-Roboto"/>
              </a:rPr>
              <a:t>rules</a:t>
            </a:r>
            <a:r>
              <a:rPr lang="de-DE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de-DE" b="0" i="0" dirty="0" err="1">
                <a:solidFill>
                  <a:srgbClr val="202124"/>
                </a:solidFill>
                <a:effectLst/>
                <a:latin typeface="docs-Roboto"/>
              </a:rPr>
              <a:t>uses</a:t>
            </a:r>
            <a:endParaRPr lang="de-DE" b="0" i="0" dirty="0">
              <a:solidFill>
                <a:srgbClr val="202124"/>
              </a:solidFill>
              <a:effectLst/>
              <a:latin typeface="docs-Roboto"/>
            </a:endParaRPr>
          </a:p>
          <a:p>
            <a:r>
              <a:rPr lang="de-DE" b="0" i="0" dirty="0">
                <a:solidFill>
                  <a:srgbClr val="202124"/>
                </a:solidFill>
                <a:effectLst/>
                <a:latin typeface="docs-Roboto"/>
              </a:rPr>
              <a:t>simple </a:t>
            </a:r>
            <a:r>
              <a:rPr lang="de-DE" b="0" i="0" dirty="0" err="1">
                <a:solidFill>
                  <a:srgbClr val="202124"/>
                </a:solidFill>
                <a:effectLst/>
                <a:latin typeface="docs-Roboto"/>
              </a:rPr>
              <a:t>language</a:t>
            </a:r>
            <a:r>
              <a:rPr lang="de-DE" b="0" i="0" dirty="0">
                <a:solidFill>
                  <a:srgbClr val="202124"/>
                </a:solidFill>
                <a:effectLst/>
                <a:latin typeface="docs-Roboto"/>
              </a:rPr>
              <a:t>.</a:t>
            </a:r>
          </a:p>
          <a:p>
            <a:endParaRPr lang="de-DE" b="0" i="0" dirty="0">
              <a:solidFill>
                <a:srgbClr val="202124"/>
              </a:solidFill>
              <a:effectLst/>
              <a:latin typeface="docs-Roboto"/>
            </a:endParaRPr>
          </a:p>
          <a:p>
            <a:r>
              <a:rPr lang="de-DE" b="0" i="0" dirty="0">
                <a:solidFill>
                  <a:srgbClr val="202124"/>
                </a:solidFill>
                <a:effectLst/>
                <a:latin typeface="docs-Roboto"/>
              </a:rPr>
              <a:t>I </a:t>
            </a:r>
            <a:r>
              <a:rPr lang="de-DE" b="0" i="0" dirty="0" err="1">
                <a:solidFill>
                  <a:srgbClr val="202124"/>
                </a:solidFill>
                <a:effectLst/>
                <a:latin typeface="docs-Roboto"/>
              </a:rPr>
              <a:t>liked</a:t>
            </a:r>
            <a:r>
              <a:rPr lang="de-DE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de-DE" b="0" i="0" dirty="0" err="1">
                <a:solidFill>
                  <a:srgbClr val="202124"/>
                </a:solidFill>
                <a:effectLst/>
                <a:latin typeface="docs-Roboto"/>
              </a:rPr>
              <a:t>the</a:t>
            </a:r>
            <a:r>
              <a:rPr lang="de-DE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de-DE" b="0" i="0" dirty="0" err="1">
                <a:solidFill>
                  <a:srgbClr val="202124"/>
                </a:solidFill>
                <a:effectLst/>
                <a:latin typeface="docs-Roboto"/>
              </a:rPr>
              <a:t>text</a:t>
            </a:r>
            <a:r>
              <a:rPr lang="de-DE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de-DE" b="0" i="0" dirty="0" err="1">
                <a:solidFill>
                  <a:srgbClr val="202124"/>
                </a:solidFill>
                <a:effectLst/>
                <a:latin typeface="docs-Roboto"/>
              </a:rPr>
              <a:t>of</a:t>
            </a:r>
            <a:r>
              <a:rPr lang="de-DE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de-DE" b="0" i="0" dirty="0" err="1">
                <a:solidFill>
                  <a:srgbClr val="202124"/>
                </a:solidFill>
                <a:effectLst/>
                <a:latin typeface="docs-Roboto"/>
              </a:rPr>
              <a:t>the</a:t>
            </a:r>
            <a:r>
              <a:rPr lang="de-DE" b="0" i="0" dirty="0">
                <a:solidFill>
                  <a:srgbClr val="202124"/>
                </a:solidFill>
                <a:effectLst/>
                <a:latin typeface="docs-Roboto"/>
              </a:rPr>
              <a:t> 33 </a:t>
            </a:r>
            <a:r>
              <a:rPr lang="de-DE" b="0" i="0" dirty="0" err="1">
                <a:solidFill>
                  <a:srgbClr val="202124"/>
                </a:solidFill>
                <a:effectLst/>
                <a:latin typeface="docs-Roboto"/>
              </a:rPr>
              <a:t>rules</a:t>
            </a:r>
            <a:r>
              <a:rPr lang="de-DE" b="0" i="0" dirty="0">
                <a:solidFill>
                  <a:srgbClr val="202124"/>
                </a:solidFill>
                <a:effectLst/>
                <a:latin typeface="docs-Roboto"/>
              </a:rPr>
              <a:t>.</a:t>
            </a:r>
          </a:p>
          <a:p>
            <a:endParaRPr lang="de-DE" b="0" i="0" dirty="0">
              <a:solidFill>
                <a:srgbClr val="202124"/>
              </a:solidFill>
              <a:effectLst/>
              <a:latin typeface="docs-Roboto"/>
            </a:endParaRPr>
          </a:p>
          <a:p>
            <a:r>
              <a:rPr lang="de-DE" b="0" i="0" dirty="0">
                <a:solidFill>
                  <a:srgbClr val="202124"/>
                </a:solidFill>
                <a:effectLst/>
                <a:latin typeface="docs-Roboto"/>
              </a:rPr>
              <a:t>The </a:t>
            </a:r>
            <a:r>
              <a:rPr lang="de-DE" b="0" i="0" dirty="0" err="1">
                <a:solidFill>
                  <a:srgbClr val="202124"/>
                </a:solidFill>
                <a:effectLst/>
                <a:latin typeface="docs-Roboto"/>
              </a:rPr>
              <a:t>text</a:t>
            </a:r>
            <a:r>
              <a:rPr lang="de-DE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de-DE" b="0" i="0" dirty="0" err="1">
                <a:solidFill>
                  <a:srgbClr val="202124"/>
                </a:solidFill>
                <a:effectLst/>
                <a:latin typeface="docs-Roboto"/>
              </a:rPr>
              <a:t>of</a:t>
            </a:r>
            <a:r>
              <a:rPr lang="de-DE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de-DE" b="0" i="0" dirty="0" err="1">
                <a:solidFill>
                  <a:srgbClr val="202124"/>
                </a:solidFill>
                <a:effectLst/>
                <a:latin typeface="docs-Roboto"/>
              </a:rPr>
              <a:t>the</a:t>
            </a:r>
            <a:r>
              <a:rPr lang="de-DE" b="0" i="0" dirty="0">
                <a:solidFill>
                  <a:srgbClr val="202124"/>
                </a:solidFill>
                <a:effectLst/>
                <a:latin typeface="docs-Roboto"/>
              </a:rPr>
              <a:t> 33 </a:t>
            </a:r>
            <a:r>
              <a:rPr lang="de-DE" b="0" i="0" dirty="0" err="1">
                <a:solidFill>
                  <a:srgbClr val="202124"/>
                </a:solidFill>
                <a:effectLst/>
                <a:latin typeface="docs-Roboto"/>
              </a:rPr>
              <a:t>rules</a:t>
            </a:r>
            <a:r>
              <a:rPr lang="de-DE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de-DE" b="0" i="0" dirty="0" err="1">
                <a:solidFill>
                  <a:srgbClr val="202124"/>
                </a:solidFill>
                <a:effectLst/>
                <a:latin typeface="docs-Roboto"/>
              </a:rPr>
              <a:t>can</a:t>
            </a:r>
            <a:r>
              <a:rPr lang="de-DE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de-DE" b="0" i="0" dirty="0" err="1">
                <a:solidFill>
                  <a:srgbClr val="202124"/>
                </a:solidFill>
                <a:effectLst/>
                <a:latin typeface="docs-Roboto"/>
              </a:rPr>
              <a:t>facilitate</a:t>
            </a:r>
            <a:r>
              <a:rPr lang="de-DE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de-DE" b="0" i="0" dirty="0" err="1">
                <a:solidFill>
                  <a:srgbClr val="202124"/>
                </a:solidFill>
                <a:effectLst/>
                <a:latin typeface="docs-Roboto"/>
              </a:rPr>
              <a:t>work</a:t>
            </a:r>
            <a:r>
              <a:rPr lang="de-DE" b="0" i="0" dirty="0">
                <a:solidFill>
                  <a:srgbClr val="202124"/>
                </a:solidFill>
                <a:effectLst/>
                <a:latin typeface="docs-Roboto"/>
              </a:rPr>
              <a:t> in</a:t>
            </a:r>
          </a:p>
          <a:p>
            <a:r>
              <a:rPr lang="de-DE" b="0" i="0" dirty="0" err="1">
                <a:solidFill>
                  <a:srgbClr val="202124"/>
                </a:solidFill>
                <a:effectLst/>
                <a:latin typeface="docs-Roboto"/>
              </a:rPr>
              <a:t>hospitals</a:t>
            </a:r>
            <a:r>
              <a:rPr lang="de-DE" b="0" i="0" dirty="0">
                <a:solidFill>
                  <a:srgbClr val="202124"/>
                </a:solidFill>
                <a:effectLst/>
                <a:latin typeface="docs-Roboto"/>
              </a:rPr>
              <a:t>, in </a:t>
            </a:r>
            <a:r>
              <a:rPr lang="de-DE" b="0" i="0" dirty="0" err="1">
                <a:solidFill>
                  <a:srgbClr val="202124"/>
                </a:solidFill>
                <a:effectLst/>
                <a:latin typeface="docs-Roboto"/>
              </a:rPr>
              <a:t>the</a:t>
            </a:r>
            <a:r>
              <a:rPr lang="de-DE" b="0" i="0" dirty="0">
                <a:solidFill>
                  <a:srgbClr val="202124"/>
                </a:solidFill>
                <a:effectLst/>
                <a:latin typeface="docs-Roboto"/>
              </a:rPr>
              <a:t> ward </a:t>
            </a:r>
            <a:r>
              <a:rPr lang="de-DE" b="0" i="0" dirty="0" err="1">
                <a:solidFill>
                  <a:srgbClr val="202124"/>
                </a:solidFill>
                <a:effectLst/>
                <a:latin typeface="docs-Roboto"/>
              </a:rPr>
              <a:t>or</a:t>
            </a:r>
            <a:r>
              <a:rPr lang="de-DE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de-DE" b="0" i="0" dirty="0" err="1">
                <a:solidFill>
                  <a:srgbClr val="202124"/>
                </a:solidFill>
                <a:effectLst/>
                <a:latin typeface="docs-Roboto"/>
              </a:rPr>
              <a:t>outpatient</a:t>
            </a:r>
            <a:r>
              <a:rPr lang="de-DE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de-DE" b="0" i="0" dirty="0" err="1">
                <a:solidFill>
                  <a:srgbClr val="202124"/>
                </a:solidFill>
                <a:effectLst/>
                <a:latin typeface="docs-Roboto"/>
              </a:rPr>
              <a:t>clinic</a:t>
            </a:r>
            <a:endParaRPr lang="de-DE" b="0" i="0" dirty="0">
              <a:solidFill>
                <a:srgbClr val="202124"/>
              </a:solidFill>
              <a:effectLst/>
              <a:latin typeface="docs-Roboto"/>
            </a:endParaRPr>
          </a:p>
          <a:p>
            <a:r>
              <a:rPr lang="de-DE" b="0" i="0" dirty="0">
                <a:solidFill>
                  <a:srgbClr val="202124"/>
                </a:solidFill>
                <a:effectLst/>
                <a:latin typeface="docs-Roboto"/>
              </a:rPr>
              <a:t>/ </a:t>
            </a:r>
            <a:r>
              <a:rPr lang="de-DE" b="0" i="0" dirty="0" err="1">
                <a:solidFill>
                  <a:srgbClr val="202124"/>
                </a:solidFill>
                <a:effectLst/>
                <a:latin typeface="docs-Roboto"/>
              </a:rPr>
              <a:t>functional</a:t>
            </a:r>
            <a:r>
              <a:rPr lang="de-DE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de-DE" b="0" i="0" dirty="0" err="1">
                <a:solidFill>
                  <a:srgbClr val="202124"/>
                </a:solidFill>
                <a:effectLst/>
                <a:latin typeface="docs-Roboto"/>
              </a:rPr>
              <a:t>departments</a:t>
            </a:r>
            <a:r>
              <a:rPr lang="de-DE" b="0" i="0" dirty="0">
                <a:solidFill>
                  <a:srgbClr val="202124"/>
                </a:solidFill>
                <a:effectLst/>
                <a:latin typeface="docs-Roboto"/>
              </a:rPr>
              <a:t>.</a:t>
            </a:r>
          </a:p>
          <a:p>
            <a:endParaRPr lang="de-DE" b="0" i="0" dirty="0">
              <a:solidFill>
                <a:srgbClr val="202124"/>
              </a:solidFill>
              <a:effectLst/>
              <a:latin typeface="docs-Roboto"/>
            </a:endParaRPr>
          </a:p>
          <a:p>
            <a:r>
              <a:rPr lang="de-DE" b="0" i="0" dirty="0" err="1">
                <a:solidFill>
                  <a:srgbClr val="202124"/>
                </a:solidFill>
                <a:effectLst/>
                <a:latin typeface="docs-Roboto"/>
              </a:rPr>
              <a:t>While</a:t>
            </a:r>
            <a:r>
              <a:rPr lang="de-DE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de-DE" b="0" i="0" dirty="0" err="1">
                <a:solidFill>
                  <a:srgbClr val="202124"/>
                </a:solidFill>
                <a:effectLst/>
                <a:latin typeface="docs-Roboto"/>
              </a:rPr>
              <a:t>reading</a:t>
            </a:r>
            <a:r>
              <a:rPr lang="de-DE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de-DE" b="0" i="0" dirty="0" err="1">
                <a:solidFill>
                  <a:srgbClr val="202124"/>
                </a:solidFill>
                <a:effectLst/>
                <a:latin typeface="docs-Roboto"/>
              </a:rPr>
              <a:t>the</a:t>
            </a:r>
            <a:r>
              <a:rPr lang="de-DE" b="0" i="0" dirty="0">
                <a:solidFill>
                  <a:srgbClr val="202124"/>
                </a:solidFill>
                <a:effectLst/>
                <a:latin typeface="docs-Roboto"/>
              </a:rPr>
              <a:t> 33 </a:t>
            </a:r>
            <a:r>
              <a:rPr lang="de-DE" b="0" i="0" dirty="0" err="1">
                <a:solidFill>
                  <a:srgbClr val="202124"/>
                </a:solidFill>
                <a:effectLst/>
                <a:latin typeface="docs-Roboto"/>
              </a:rPr>
              <a:t>rules</a:t>
            </a:r>
            <a:r>
              <a:rPr lang="de-DE" b="0" i="0" dirty="0">
                <a:solidFill>
                  <a:srgbClr val="202124"/>
                </a:solidFill>
                <a:effectLst/>
                <a:latin typeface="docs-Roboto"/>
              </a:rPr>
              <a:t>,</a:t>
            </a:r>
          </a:p>
          <a:p>
            <a:r>
              <a:rPr lang="de-DE" b="0" i="0" dirty="0">
                <a:solidFill>
                  <a:srgbClr val="202124"/>
                </a:solidFill>
                <a:effectLst/>
                <a:latin typeface="docs-Roboto"/>
              </a:rPr>
              <a:t>I </a:t>
            </a:r>
            <a:r>
              <a:rPr lang="de-DE" b="0" i="0" dirty="0" err="1">
                <a:solidFill>
                  <a:srgbClr val="202124"/>
                </a:solidFill>
                <a:effectLst/>
                <a:latin typeface="docs-Roboto"/>
              </a:rPr>
              <a:t>could</a:t>
            </a:r>
            <a:r>
              <a:rPr lang="de-DE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de-DE" b="0" i="0" dirty="0" err="1">
                <a:solidFill>
                  <a:srgbClr val="202124"/>
                </a:solidFill>
                <a:effectLst/>
                <a:latin typeface="docs-Roboto"/>
              </a:rPr>
              <a:t>hardly</a:t>
            </a:r>
            <a:r>
              <a:rPr lang="de-DE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de-DE" b="0" i="0" dirty="0" err="1">
                <a:solidFill>
                  <a:srgbClr val="202124"/>
                </a:solidFill>
                <a:effectLst/>
                <a:latin typeface="docs-Roboto"/>
              </a:rPr>
              <a:t>put</a:t>
            </a:r>
            <a:r>
              <a:rPr lang="de-DE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de-DE" b="0" i="0" dirty="0" err="1">
                <a:solidFill>
                  <a:srgbClr val="202124"/>
                </a:solidFill>
                <a:effectLst/>
                <a:latin typeface="docs-Roboto"/>
              </a:rPr>
              <a:t>it</a:t>
            </a:r>
            <a:r>
              <a:rPr lang="de-DE" b="0" i="0" dirty="0">
                <a:solidFill>
                  <a:srgbClr val="202124"/>
                </a:solidFill>
                <a:effectLst/>
                <a:latin typeface="docs-Roboto"/>
              </a:rPr>
              <a:t> down.</a:t>
            </a:r>
          </a:p>
          <a:p>
            <a:endParaRPr lang="de-DE" b="0" i="0" dirty="0">
              <a:solidFill>
                <a:srgbClr val="202124"/>
              </a:solidFill>
              <a:effectLst/>
              <a:latin typeface="docs-Roboto"/>
            </a:endParaRPr>
          </a:p>
          <a:p>
            <a:r>
              <a:rPr lang="de-DE" b="0" i="0" dirty="0" err="1">
                <a:solidFill>
                  <a:srgbClr val="202124"/>
                </a:solidFill>
                <a:effectLst/>
                <a:latin typeface="docs-Roboto"/>
              </a:rPr>
              <a:t>While</a:t>
            </a:r>
            <a:r>
              <a:rPr lang="de-DE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de-DE" b="0" i="0" dirty="0" err="1">
                <a:solidFill>
                  <a:srgbClr val="202124"/>
                </a:solidFill>
                <a:effectLst/>
                <a:latin typeface="docs-Roboto"/>
              </a:rPr>
              <a:t>working</a:t>
            </a:r>
            <a:r>
              <a:rPr lang="de-DE" b="0" i="0" dirty="0">
                <a:solidFill>
                  <a:srgbClr val="202124"/>
                </a:solidFill>
                <a:effectLst/>
                <a:latin typeface="docs-Roboto"/>
              </a:rPr>
              <a:t> on </a:t>
            </a:r>
            <a:r>
              <a:rPr lang="de-DE" b="0" i="0" dirty="0" err="1">
                <a:solidFill>
                  <a:srgbClr val="202124"/>
                </a:solidFill>
                <a:effectLst/>
                <a:latin typeface="docs-Roboto"/>
              </a:rPr>
              <a:t>the</a:t>
            </a:r>
            <a:r>
              <a:rPr lang="de-DE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de-DE" b="0" i="0" dirty="0" err="1">
                <a:solidFill>
                  <a:srgbClr val="202124"/>
                </a:solidFill>
                <a:effectLst/>
                <a:latin typeface="docs-Roboto"/>
              </a:rPr>
              <a:t>text</a:t>
            </a:r>
            <a:endParaRPr lang="de-DE" b="0" i="0" dirty="0">
              <a:solidFill>
                <a:srgbClr val="202124"/>
              </a:solidFill>
              <a:effectLst/>
              <a:latin typeface="docs-Roboto"/>
            </a:endParaRPr>
          </a:p>
          <a:p>
            <a:r>
              <a:rPr lang="de-DE" b="0" i="0" dirty="0" err="1">
                <a:solidFill>
                  <a:srgbClr val="202124"/>
                </a:solidFill>
                <a:effectLst/>
                <a:latin typeface="docs-Roboto"/>
              </a:rPr>
              <a:t>for</a:t>
            </a:r>
            <a:r>
              <a:rPr lang="de-DE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de-DE" b="0" i="0" dirty="0" err="1">
                <a:solidFill>
                  <a:srgbClr val="202124"/>
                </a:solidFill>
                <a:effectLst/>
                <a:latin typeface="docs-Roboto"/>
              </a:rPr>
              <a:t>the</a:t>
            </a:r>
            <a:r>
              <a:rPr lang="de-DE" b="0" i="0" dirty="0">
                <a:solidFill>
                  <a:srgbClr val="202124"/>
                </a:solidFill>
                <a:effectLst/>
                <a:latin typeface="docs-Roboto"/>
              </a:rPr>
              <a:t> 33 </a:t>
            </a:r>
            <a:r>
              <a:rPr lang="de-DE" b="0" i="0" dirty="0" err="1">
                <a:solidFill>
                  <a:srgbClr val="202124"/>
                </a:solidFill>
                <a:effectLst/>
                <a:latin typeface="docs-Roboto"/>
              </a:rPr>
              <a:t>rules</a:t>
            </a:r>
            <a:r>
              <a:rPr lang="de-DE" b="0" i="0" dirty="0">
                <a:solidFill>
                  <a:srgbClr val="202124"/>
                </a:solidFill>
                <a:effectLst/>
                <a:latin typeface="docs-Roboto"/>
              </a:rPr>
              <a:t>, I </a:t>
            </a:r>
            <a:r>
              <a:rPr lang="de-DE" b="0" i="0" dirty="0" err="1">
                <a:solidFill>
                  <a:srgbClr val="202124"/>
                </a:solidFill>
                <a:effectLst/>
                <a:latin typeface="docs-Roboto"/>
              </a:rPr>
              <a:t>had</a:t>
            </a:r>
            <a:r>
              <a:rPr lang="de-DE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de-DE" b="0" i="0" dirty="0" err="1">
                <a:solidFill>
                  <a:srgbClr val="202124"/>
                </a:solidFill>
                <a:effectLst/>
                <a:latin typeface="docs-Roboto"/>
              </a:rPr>
              <a:t>the</a:t>
            </a:r>
            <a:r>
              <a:rPr lang="de-DE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de-DE" b="0" i="0" dirty="0" err="1">
                <a:solidFill>
                  <a:srgbClr val="202124"/>
                </a:solidFill>
                <a:effectLst/>
                <a:latin typeface="docs-Roboto"/>
              </a:rPr>
              <a:t>feeling</a:t>
            </a:r>
            <a:endParaRPr lang="de-DE" b="0" i="0" dirty="0">
              <a:solidFill>
                <a:srgbClr val="202124"/>
              </a:solidFill>
              <a:effectLst/>
              <a:latin typeface="docs-Roboto"/>
            </a:endParaRPr>
          </a:p>
          <a:p>
            <a:r>
              <a:rPr lang="de-DE" b="0" i="0" dirty="0" err="1">
                <a:solidFill>
                  <a:srgbClr val="202124"/>
                </a:solidFill>
                <a:effectLst/>
                <a:latin typeface="docs-Roboto"/>
              </a:rPr>
              <a:t>that</a:t>
            </a:r>
            <a:r>
              <a:rPr lang="de-DE" b="0" i="0" dirty="0">
                <a:solidFill>
                  <a:srgbClr val="202124"/>
                </a:solidFill>
                <a:effectLst/>
                <a:latin typeface="docs-Roboto"/>
              </a:rPr>
              <a:t> I </a:t>
            </a:r>
            <a:r>
              <a:rPr lang="de-DE" b="0" i="0" dirty="0" err="1">
                <a:solidFill>
                  <a:srgbClr val="202124"/>
                </a:solidFill>
                <a:effectLst/>
                <a:latin typeface="docs-Roboto"/>
              </a:rPr>
              <a:t>had</a:t>
            </a:r>
            <a:r>
              <a:rPr lang="de-DE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de-DE" b="0" i="0" dirty="0" err="1">
                <a:solidFill>
                  <a:srgbClr val="202124"/>
                </a:solidFill>
                <a:effectLst/>
                <a:latin typeface="docs-Roboto"/>
              </a:rPr>
              <a:t>to</a:t>
            </a:r>
            <a:r>
              <a:rPr lang="de-DE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de-DE" b="0" i="0" dirty="0" err="1">
                <a:solidFill>
                  <a:srgbClr val="202124"/>
                </a:solidFill>
                <a:effectLst/>
                <a:latin typeface="docs-Roboto"/>
              </a:rPr>
              <a:t>force</a:t>
            </a:r>
            <a:r>
              <a:rPr lang="de-DE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de-DE" b="0" i="0" dirty="0" err="1">
                <a:solidFill>
                  <a:srgbClr val="202124"/>
                </a:solidFill>
                <a:effectLst/>
                <a:latin typeface="docs-Roboto"/>
              </a:rPr>
              <a:t>myself</a:t>
            </a:r>
            <a:r>
              <a:rPr lang="de-DE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de-DE" b="0" i="0" dirty="0" err="1">
                <a:solidFill>
                  <a:srgbClr val="202124"/>
                </a:solidFill>
                <a:effectLst/>
                <a:latin typeface="docs-Roboto"/>
              </a:rPr>
              <a:t>to</a:t>
            </a:r>
            <a:r>
              <a:rPr lang="de-DE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de-DE" b="0" i="0" dirty="0" err="1">
                <a:solidFill>
                  <a:srgbClr val="202124"/>
                </a:solidFill>
                <a:effectLst/>
                <a:latin typeface="docs-Roboto"/>
              </a:rPr>
              <a:t>work</a:t>
            </a:r>
            <a:r>
              <a:rPr lang="de-DE" b="0" i="0" dirty="0">
                <a:solidFill>
                  <a:srgbClr val="202124"/>
                </a:solidFill>
                <a:effectLst/>
                <a:latin typeface="docs-Roboto"/>
              </a:rPr>
              <a:t>.</a:t>
            </a:r>
          </a:p>
          <a:p>
            <a:endParaRPr lang="de-DE" b="0" i="0" dirty="0">
              <a:solidFill>
                <a:srgbClr val="202124"/>
              </a:solidFill>
              <a:effectLst/>
              <a:latin typeface="docs-Roboto"/>
            </a:endParaRPr>
          </a:p>
          <a:p>
            <a:r>
              <a:rPr lang="de-DE" b="0" i="0" dirty="0">
                <a:solidFill>
                  <a:srgbClr val="202124"/>
                </a:solidFill>
                <a:effectLst/>
                <a:latin typeface="docs-Roboto"/>
              </a:rPr>
              <a:t>I </a:t>
            </a:r>
            <a:r>
              <a:rPr lang="de-DE" b="0" i="0" dirty="0" err="1">
                <a:solidFill>
                  <a:srgbClr val="202124"/>
                </a:solidFill>
                <a:effectLst/>
                <a:latin typeface="docs-Roboto"/>
              </a:rPr>
              <a:t>would</a:t>
            </a:r>
            <a:r>
              <a:rPr lang="de-DE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de-DE" b="0" i="0" dirty="0" err="1">
                <a:solidFill>
                  <a:srgbClr val="202124"/>
                </a:solidFill>
                <a:effectLst/>
                <a:latin typeface="docs-Roboto"/>
              </a:rPr>
              <a:t>recommend</a:t>
            </a:r>
            <a:r>
              <a:rPr lang="de-DE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de-DE" b="0" i="0" dirty="0" err="1">
                <a:solidFill>
                  <a:srgbClr val="202124"/>
                </a:solidFill>
                <a:effectLst/>
                <a:latin typeface="docs-Roboto"/>
              </a:rPr>
              <a:t>the</a:t>
            </a:r>
            <a:r>
              <a:rPr lang="de-DE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de-DE" b="0" i="0" dirty="0" err="1">
                <a:solidFill>
                  <a:srgbClr val="202124"/>
                </a:solidFill>
                <a:effectLst/>
                <a:latin typeface="docs-Roboto"/>
              </a:rPr>
              <a:t>text</a:t>
            </a:r>
            <a:r>
              <a:rPr lang="de-DE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de-DE" b="0" i="0" dirty="0" err="1">
                <a:solidFill>
                  <a:srgbClr val="202124"/>
                </a:solidFill>
                <a:effectLst/>
                <a:latin typeface="docs-Roboto"/>
              </a:rPr>
              <a:t>for</a:t>
            </a:r>
            <a:r>
              <a:rPr lang="de-DE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de-DE" b="0" i="0" dirty="0" err="1">
                <a:solidFill>
                  <a:srgbClr val="202124"/>
                </a:solidFill>
                <a:effectLst/>
                <a:latin typeface="docs-Roboto"/>
              </a:rPr>
              <a:t>the</a:t>
            </a:r>
            <a:r>
              <a:rPr lang="de-DE" b="0" i="0" dirty="0">
                <a:solidFill>
                  <a:srgbClr val="202124"/>
                </a:solidFill>
                <a:effectLst/>
                <a:latin typeface="docs-Roboto"/>
              </a:rPr>
              <a:t> 33 </a:t>
            </a:r>
            <a:r>
              <a:rPr lang="de-DE" b="0" i="0" dirty="0" err="1">
                <a:solidFill>
                  <a:srgbClr val="202124"/>
                </a:solidFill>
                <a:effectLst/>
                <a:latin typeface="docs-Roboto"/>
              </a:rPr>
              <a:t>rules</a:t>
            </a:r>
            <a:endParaRPr lang="de-DE" b="0" i="0" dirty="0">
              <a:solidFill>
                <a:srgbClr val="202124"/>
              </a:solidFill>
              <a:effectLst/>
              <a:latin typeface="docs-Roboto"/>
            </a:endParaRPr>
          </a:p>
          <a:p>
            <a:r>
              <a:rPr lang="de-DE" b="0" i="0" dirty="0" err="1">
                <a:solidFill>
                  <a:srgbClr val="202124"/>
                </a:solidFill>
                <a:effectLst/>
                <a:latin typeface="docs-Roboto"/>
              </a:rPr>
              <a:t>to</a:t>
            </a:r>
            <a:r>
              <a:rPr lang="de-DE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de-DE" b="0" i="0" dirty="0" err="1">
                <a:solidFill>
                  <a:srgbClr val="202124"/>
                </a:solidFill>
                <a:effectLst/>
                <a:latin typeface="docs-Roboto"/>
              </a:rPr>
              <a:t>others</a:t>
            </a:r>
            <a:r>
              <a:rPr lang="de-DE" b="0" i="0" dirty="0">
                <a:solidFill>
                  <a:srgbClr val="202124"/>
                </a:solidFill>
                <a:effectLst/>
                <a:latin typeface="docs-Roboto"/>
              </a:rPr>
              <a:t>.</a:t>
            </a:r>
            <a:endParaRPr lang="de-DE" sz="1200" dirty="0">
              <a:solidFill>
                <a:srgbClr val="202124"/>
              </a:solidFill>
              <a:latin typeface="docs-Roboto"/>
            </a:endParaRPr>
          </a:p>
          <a:p>
            <a:endParaRPr lang="de-DE" sz="1200" b="0" i="0" dirty="0">
              <a:solidFill>
                <a:srgbClr val="202124"/>
              </a:solidFill>
              <a:effectLst/>
              <a:latin typeface="docs-Roboto"/>
            </a:endParaRPr>
          </a:p>
          <a:p>
            <a:endParaRPr lang="de-DE" sz="1200" dirty="0">
              <a:solidFill>
                <a:srgbClr val="202124"/>
              </a:solidFill>
              <a:latin typeface="docs-Roboto"/>
            </a:endParaRPr>
          </a:p>
          <a:p>
            <a:endParaRPr lang="de-DE" sz="1200" b="0" i="0" dirty="0">
              <a:solidFill>
                <a:srgbClr val="202124"/>
              </a:solidFill>
              <a:effectLst/>
              <a:latin typeface="docs-Roboto"/>
            </a:endParaRPr>
          </a:p>
          <a:p>
            <a:endParaRPr lang="de-DE" sz="1200" dirty="0">
              <a:solidFill>
                <a:srgbClr val="202124"/>
              </a:solidFill>
              <a:latin typeface="docs-Roboto"/>
            </a:endParaRPr>
          </a:p>
          <a:p>
            <a:endParaRPr lang="de-DE" sz="1200" b="0" i="0" dirty="0">
              <a:solidFill>
                <a:srgbClr val="202124"/>
              </a:solidFill>
              <a:effectLst/>
              <a:latin typeface="docs-Roboto"/>
            </a:endParaRPr>
          </a:p>
          <a:p>
            <a:r>
              <a:rPr lang="de-DE" sz="1200" b="0" i="0" dirty="0">
                <a:solidFill>
                  <a:srgbClr val="202124"/>
                </a:solidFill>
                <a:effectLst/>
                <a:latin typeface="docs-Roboto"/>
              </a:rPr>
              <a:t> </a:t>
            </a:r>
            <a:endParaRPr lang="de-DE" sz="12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6F5FDA9-BB06-58FF-86FF-746B8E8D46CD}"/>
              </a:ext>
            </a:extLst>
          </p:cNvPr>
          <p:cNvSpPr txBox="1"/>
          <p:nvPr/>
        </p:nvSpPr>
        <p:spPr>
          <a:xfrm>
            <a:off x="8167473" y="-49320"/>
            <a:ext cx="97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Trifft zu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EC4A28D-578D-CC20-D985-FB32027106D1}"/>
              </a:ext>
            </a:extLst>
          </p:cNvPr>
          <p:cNvSpPr txBox="1"/>
          <p:nvPr/>
        </p:nvSpPr>
        <p:spPr>
          <a:xfrm>
            <a:off x="4427984" y="-27384"/>
            <a:ext cx="1512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Trifft nicht zu</a:t>
            </a:r>
          </a:p>
        </p:txBody>
      </p:sp>
      <p:sp>
        <p:nvSpPr>
          <p:cNvPr id="38926" name="Rechteck 38925">
            <a:extLst>
              <a:ext uri="{FF2B5EF4-FFF2-40B4-BE49-F238E27FC236}">
                <a16:creationId xmlns:a16="http://schemas.microsoft.com/office/drawing/2014/main" id="{FC08D736-0D4F-909B-EE3F-77768C3C7C97}"/>
              </a:ext>
            </a:extLst>
          </p:cNvPr>
          <p:cNvSpPr/>
          <p:nvPr/>
        </p:nvSpPr>
        <p:spPr>
          <a:xfrm>
            <a:off x="7126416" y="476672"/>
            <a:ext cx="1662901" cy="2033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933" name="Rechteck 38932">
            <a:extLst>
              <a:ext uri="{FF2B5EF4-FFF2-40B4-BE49-F238E27FC236}">
                <a16:creationId xmlns:a16="http://schemas.microsoft.com/office/drawing/2014/main" id="{9E879103-A4C1-4DEB-A7C8-6BA479BE3732}"/>
              </a:ext>
            </a:extLst>
          </p:cNvPr>
          <p:cNvSpPr/>
          <p:nvPr/>
        </p:nvSpPr>
        <p:spPr>
          <a:xfrm>
            <a:off x="4883475" y="1158311"/>
            <a:ext cx="1662901" cy="2033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934" name="Rechteck 38933">
            <a:extLst>
              <a:ext uri="{FF2B5EF4-FFF2-40B4-BE49-F238E27FC236}">
                <a16:creationId xmlns:a16="http://schemas.microsoft.com/office/drawing/2014/main" id="{43295C06-18C2-506C-CED9-06966D0582B6}"/>
              </a:ext>
            </a:extLst>
          </p:cNvPr>
          <p:cNvSpPr/>
          <p:nvPr/>
        </p:nvSpPr>
        <p:spPr>
          <a:xfrm>
            <a:off x="7126416" y="1923133"/>
            <a:ext cx="1662901" cy="2033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935" name="Rechteck 38934">
            <a:extLst>
              <a:ext uri="{FF2B5EF4-FFF2-40B4-BE49-F238E27FC236}">
                <a16:creationId xmlns:a16="http://schemas.microsoft.com/office/drawing/2014/main" id="{AB8484FF-9247-9A4F-F5C9-4A01D624FDC0}"/>
              </a:ext>
            </a:extLst>
          </p:cNvPr>
          <p:cNvSpPr/>
          <p:nvPr/>
        </p:nvSpPr>
        <p:spPr>
          <a:xfrm>
            <a:off x="7126416" y="2577548"/>
            <a:ext cx="1662901" cy="2033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936" name="Rechteck 38935">
            <a:extLst>
              <a:ext uri="{FF2B5EF4-FFF2-40B4-BE49-F238E27FC236}">
                <a16:creationId xmlns:a16="http://schemas.microsoft.com/office/drawing/2014/main" id="{C4DCCFB5-BE24-353A-D409-D0905AE41AC7}"/>
              </a:ext>
            </a:extLst>
          </p:cNvPr>
          <p:cNvSpPr/>
          <p:nvPr/>
        </p:nvSpPr>
        <p:spPr>
          <a:xfrm>
            <a:off x="7086750" y="3370535"/>
            <a:ext cx="1662901" cy="2033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937" name="Rechteck 38936">
            <a:extLst>
              <a:ext uri="{FF2B5EF4-FFF2-40B4-BE49-F238E27FC236}">
                <a16:creationId xmlns:a16="http://schemas.microsoft.com/office/drawing/2014/main" id="{A0420E26-6FDD-6AD0-D1AB-D5C696CF7A28}"/>
              </a:ext>
            </a:extLst>
          </p:cNvPr>
          <p:cNvSpPr/>
          <p:nvPr/>
        </p:nvSpPr>
        <p:spPr>
          <a:xfrm>
            <a:off x="7086750" y="4221088"/>
            <a:ext cx="1662901" cy="2033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938" name="Rechteck 38937">
            <a:extLst>
              <a:ext uri="{FF2B5EF4-FFF2-40B4-BE49-F238E27FC236}">
                <a16:creationId xmlns:a16="http://schemas.microsoft.com/office/drawing/2014/main" id="{E6FD505B-9799-340F-F967-8FF501D2847B}"/>
              </a:ext>
            </a:extLst>
          </p:cNvPr>
          <p:cNvSpPr/>
          <p:nvPr/>
        </p:nvSpPr>
        <p:spPr>
          <a:xfrm>
            <a:off x="4860032" y="5349976"/>
            <a:ext cx="1662901" cy="2033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939" name="Rechteck 38938">
            <a:extLst>
              <a:ext uri="{FF2B5EF4-FFF2-40B4-BE49-F238E27FC236}">
                <a16:creationId xmlns:a16="http://schemas.microsoft.com/office/drawing/2014/main" id="{CACF0C8B-232E-A6ED-DE46-77563672F586}"/>
              </a:ext>
            </a:extLst>
          </p:cNvPr>
          <p:cNvSpPr/>
          <p:nvPr/>
        </p:nvSpPr>
        <p:spPr>
          <a:xfrm>
            <a:off x="7126416" y="6215063"/>
            <a:ext cx="1662901" cy="2033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8940" name="Gruppieren 38939">
            <a:extLst>
              <a:ext uri="{FF2B5EF4-FFF2-40B4-BE49-F238E27FC236}">
                <a16:creationId xmlns:a16="http://schemas.microsoft.com/office/drawing/2014/main" id="{51ACE642-3A04-D34C-D567-5F7F088FE249}"/>
              </a:ext>
            </a:extLst>
          </p:cNvPr>
          <p:cNvGrpSpPr/>
          <p:nvPr/>
        </p:nvGrpSpPr>
        <p:grpSpPr>
          <a:xfrm>
            <a:off x="4936909" y="1160768"/>
            <a:ext cx="3708392" cy="180000"/>
            <a:chOff x="5256096" y="476672"/>
            <a:chExt cx="3708392" cy="180000"/>
          </a:xfrm>
        </p:grpSpPr>
        <p:cxnSp>
          <p:nvCxnSpPr>
            <p:cNvPr id="38941" name="Gerade Verbindung 38940">
              <a:extLst>
                <a:ext uri="{FF2B5EF4-FFF2-40B4-BE49-F238E27FC236}">
                  <a16:creationId xmlns:a16="http://schemas.microsoft.com/office/drawing/2014/main" id="{7D0543FA-5F35-36C2-F902-ABCE8A2294E0}"/>
                </a:ext>
              </a:extLst>
            </p:cNvPr>
            <p:cNvCxnSpPr>
              <a:cxnSpLocks/>
            </p:cNvCxnSpPr>
            <p:nvPr/>
          </p:nvCxnSpPr>
          <p:spPr>
            <a:xfrm>
              <a:off x="5328074" y="548680"/>
              <a:ext cx="360161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942" name="Oval 38941">
              <a:extLst>
                <a:ext uri="{FF2B5EF4-FFF2-40B4-BE49-F238E27FC236}">
                  <a16:creationId xmlns:a16="http://schemas.microsoft.com/office/drawing/2014/main" id="{332A72DF-1B6F-8B48-C661-4267ACB8F780}"/>
                </a:ext>
              </a:extLst>
            </p:cNvPr>
            <p:cNvSpPr/>
            <p:nvPr/>
          </p:nvSpPr>
          <p:spPr>
            <a:xfrm>
              <a:off x="5256096" y="476672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8943" name="Oval 38942">
              <a:extLst>
                <a:ext uri="{FF2B5EF4-FFF2-40B4-BE49-F238E27FC236}">
                  <a16:creationId xmlns:a16="http://schemas.microsoft.com/office/drawing/2014/main" id="{58E52457-C805-D67A-1848-1A4131FBB720}"/>
                </a:ext>
              </a:extLst>
            </p:cNvPr>
            <p:cNvSpPr/>
            <p:nvPr/>
          </p:nvSpPr>
          <p:spPr>
            <a:xfrm>
              <a:off x="8784488" y="476672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8944" name="Oval 38943">
              <a:extLst>
                <a:ext uri="{FF2B5EF4-FFF2-40B4-BE49-F238E27FC236}">
                  <a16:creationId xmlns:a16="http://schemas.microsoft.com/office/drawing/2014/main" id="{6A9FB0CD-5C76-B2EF-A22E-19A33642EE33}"/>
                </a:ext>
              </a:extLst>
            </p:cNvPr>
            <p:cNvSpPr/>
            <p:nvPr/>
          </p:nvSpPr>
          <p:spPr>
            <a:xfrm>
              <a:off x="6480232" y="476672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8945" name="Oval 38944">
              <a:extLst>
                <a:ext uri="{FF2B5EF4-FFF2-40B4-BE49-F238E27FC236}">
                  <a16:creationId xmlns:a16="http://schemas.microsoft.com/office/drawing/2014/main" id="{D5D04104-1E6C-7250-D305-D97108D84227}"/>
                </a:ext>
              </a:extLst>
            </p:cNvPr>
            <p:cNvSpPr/>
            <p:nvPr/>
          </p:nvSpPr>
          <p:spPr>
            <a:xfrm>
              <a:off x="7632360" y="476672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38946" name="Gruppieren 38945">
            <a:extLst>
              <a:ext uri="{FF2B5EF4-FFF2-40B4-BE49-F238E27FC236}">
                <a16:creationId xmlns:a16="http://schemas.microsoft.com/office/drawing/2014/main" id="{37301267-C302-E3AE-61AB-FAD6A85479C7}"/>
              </a:ext>
            </a:extLst>
          </p:cNvPr>
          <p:cNvGrpSpPr/>
          <p:nvPr/>
        </p:nvGrpSpPr>
        <p:grpSpPr>
          <a:xfrm>
            <a:off x="4900885" y="1916832"/>
            <a:ext cx="3708392" cy="180000"/>
            <a:chOff x="5256096" y="476672"/>
            <a:chExt cx="3708392" cy="180000"/>
          </a:xfrm>
        </p:grpSpPr>
        <p:cxnSp>
          <p:nvCxnSpPr>
            <p:cNvPr id="38947" name="Gerade Verbindung 38946">
              <a:extLst>
                <a:ext uri="{FF2B5EF4-FFF2-40B4-BE49-F238E27FC236}">
                  <a16:creationId xmlns:a16="http://schemas.microsoft.com/office/drawing/2014/main" id="{40B28D54-A6FE-7B0A-2CB6-9C8433281606}"/>
                </a:ext>
              </a:extLst>
            </p:cNvPr>
            <p:cNvCxnSpPr>
              <a:cxnSpLocks/>
            </p:cNvCxnSpPr>
            <p:nvPr/>
          </p:nvCxnSpPr>
          <p:spPr>
            <a:xfrm>
              <a:off x="5328074" y="548680"/>
              <a:ext cx="360161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948" name="Oval 38947">
              <a:extLst>
                <a:ext uri="{FF2B5EF4-FFF2-40B4-BE49-F238E27FC236}">
                  <a16:creationId xmlns:a16="http://schemas.microsoft.com/office/drawing/2014/main" id="{2ED7AA0A-DC1A-0409-7F5D-004C1748AFED}"/>
                </a:ext>
              </a:extLst>
            </p:cNvPr>
            <p:cNvSpPr/>
            <p:nvPr/>
          </p:nvSpPr>
          <p:spPr>
            <a:xfrm>
              <a:off x="5256096" y="476672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8949" name="Oval 38948">
              <a:extLst>
                <a:ext uri="{FF2B5EF4-FFF2-40B4-BE49-F238E27FC236}">
                  <a16:creationId xmlns:a16="http://schemas.microsoft.com/office/drawing/2014/main" id="{7DD7E315-9FEE-2D0D-B73B-E0C7FB4E90C3}"/>
                </a:ext>
              </a:extLst>
            </p:cNvPr>
            <p:cNvSpPr/>
            <p:nvPr/>
          </p:nvSpPr>
          <p:spPr>
            <a:xfrm>
              <a:off x="8784488" y="476672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8950" name="Oval 38949">
              <a:extLst>
                <a:ext uri="{FF2B5EF4-FFF2-40B4-BE49-F238E27FC236}">
                  <a16:creationId xmlns:a16="http://schemas.microsoft.com/office/drawing/2014/main" id="{477EF3E6-F75C-E213-C57F-01BCDA87D3B2}"/>
                </a:ext>
              </a:extLst>
            </p:cNvPr>
            <p:cNvSpPr/>
            <p:nvPr/>
          </p:nvSpPr>
          <p:spPr>
            <a:xfrm>
              <a:off x="6480232" y="476672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8951" name="Oval 38950">
              <a:extLst>
                <a:ext uri="{FF2B5EF4-FFF2-40B4-BE49-F238E27FC236}">
                  <a16:creationId xmlns:a16="http://schemas.microsoft.com/office/drawing/2014/main" id="{FB20B163-CB29-2740-E222-FCCBCD2CA7C2}"/>
                </a:ext>
              </a:extLst>
            </p:cNvPr>
            <p:cNvSpPr/>
            <p:nvPr/>
          </p:nvSpPr>
          <p:spPr>
            <a:xfrm>
              <a:off x="7632360" y="476672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38952" name="Gruppieren 38951">
            <a:extLst>
              <a:ext uri="{FF2B5EF4-FFF2-40B4-BE49-F238E27FC236}">
                <a16:creationId xmlns:a16="http://schemas.microsoft.com/office/drawing/2014/main" id="{71E4FE50-06BA-88A6-561F-87924CBEDC77}"/>
              </a:ext>
            </a:extLst>
          </p:cNvPr>
          <p:cNvGrpSpPr/>
          <p:nvPr/>
        </p:nvGrpSpPr>
        <p:grpSpPr>
          <a:xfrm>
            <a:off x="4900885" y="2600928"/>
            <a:ext cx="3708392" cy="180000"/>
            <a:chOff x="5256096" y="476672"/>
            <a:chExt cx="3708392" cy="180000"/>
          </a:xfrm>
        </p:grpSpPr>
        <p:cxnSp>
          <p:nvCxnSpPr>
            <p:cNvPr id="38953" name="Gerade Verbindung 38952">
              <a:extLst>
                <a:ext uri="{FF2B5EF4-FFF2-40B4-BE49-F238E27FC236}">
                  <a16:creationId xmlns:a16="http://schemas.microsoft.com/office/drawing/2014/main" id="{F940BA7C-736B-A249-BA9D-50B10329BE5A}"/>
                </a:ext>
              </a:extLst>
            </p:cNvPr>
            <p:cNvCxnSpPr>
              <a:cxnSpLocks/>
            </p:cNvCxnSpPr>
            <p:nvPr/>
          </p:nvCxnSpPr>
          <p:spPr>
            <a:xfrm>
              <a:off x="5328074" y="548680"/>
              <a:ext cx="360161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954" name="Oval 38953">
              <a:extLst>
                <a:ext uri="{FF2B5EF4-FFF2-40B4-BE49-F238E27FC236}">
                  <a16:creationId xmlns:a16="http://schemas.microsoft.com/office/drawing/2014/main" id="{626D552F-573E-5D45-A238-9CACC71D61FD}"/>
                </a:ext>
              </a:extLst>
            </p:cNvPr>
            <p:cNvSpPr/>
            <p:nvPr/>
          </p:nvSpPr>
          <p:spPr>
            <a:xfrm>
              <a:off x="5256096" y="476672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8955" name="Oval 38954">
              <a:extLst>
                <a:ext uri="{FF2B5EF4-FFF2-40B4-BE49-F238E27FC236}">
                  <a16:creationId xmlns:a16="http://schemas.microsoft.com/office/drawing/2014/main" id="{E10953A2-3403-6DBC-18C2-01D0829D7F26}"/>
                </a:ext>
              </a:extLst>
            </p:cNvPr>
            <p:cNvSpPr/>
            <p:nvPr/>
          </p:nvSpPr>
          <p:spPr>
            <a:xfrm>
              <a:off x="8784488" y="476672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8956" name="Oval 38955">
              <a:extLst>
                <a:ext uri="{FF2B5EF4-FFF2-40B4-BE49-F238E27FC236}">
                  <a16:creationId xmlns:a16="http://schemas.microsoft.com/office/drawing/2014/main" id="{D125993B-2592-C15B-A7B7-8A8731FD9E36}"/>
                </a:ext>
              </a:extLst>
            </p:cNvPr>
            <p:cNvSpPr/>
            <p:nvPr/>
          </p:nvSpPr>
          <p:spPr>
            <a:xfrm>
              <a:off x="6480232" y="476672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8957" name="Oval 38956">
              <a:extLst>
                <a:ext uri="{FF2B5EF4-FFF2-40B4-BE49-F238E27FC236}">
                  <a16:creationId xmlns:a16="http://schemas.microsoft.com/office/drawing/2014/main" id="{04756CDC-35A2-5914-9C13-DC5AFED302AD}"/>
                </a:ext>
              </a:extLst>
            </p:cNvPr>
            <p:cNvSpPr/>
            <p:nvPr/>
          </p:nvSpPr>
          <p:spPr>
            <a:xfrm>
              <a:off x="7632360" y="476672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38958" name="Gruppieren 38957">
            <a:extLst>
              <a:ext uri="{FF2B5EF4-FFF2-40B4-BE49-F238E27FC236}">
                <a16:creationId xmlns:a16="http://schemas.microsoft.com/office/drawing/2014/main" id="{F9A986CE-4CA8-00A7-2597-6DB978849EBF}"/>
              </a:ext>
            </a:extLst>
          </p:cNvPr>
          <p:cNvGrpSpPr/>
          <p:nvPr/>
        </p:nvGrpSpPr>
        <p:grpSpPr>
          <a:xfrm>
            <a:off x="4936909" y="3356992"/>
            <a:ext cx="3708392" cy="180000"/>
            <a:chOff x="5256096" y="476672"/>
            <a:chExt cx="3708392" cy="180000"/>
          </a:xfrm>
        </p:grpSpPr>
        <p:cxnSp>
          <p:nvCxnSpPr>
            <p:cNvPr id="38959" name="Gerade Verbindung 38958">
              <a:extLst>
                <a:ext uri="{FF2B5EF4-FFF2-40B4-BE49-F238E27FC236}">
                  <a16:creationId xmlns:a16="http://schemas.microsoft.com/office/drawing/2014/main" id="{835CE24F-04C0-A3DF-EF32-0D59983CDD16}"/>
                </a:ext>
              </a:extLst>
            </p:cNvPr>
            <p:cNvCxnSpPr>
              <a:cxnSpLocks/>
            </p:cNvCxnSpPr>
            <p:nvPr/>
          </p:nvCxnSpPr>
          <p:spPr>
            <a:xfrm>
              <a:off x="5328074" y="548680"/>
              <a:ext cx="360161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960" name="Oval 38959">
              <a:extLst>
                <a:ext uri="{FF2B5EF4-FFF2-40B4-BE49-F238E27FC236}">
                  <a16:creationId xmlns:a16="http://schemas.microsoft.com/office/drawing/2014/main" id="{13D40525-EF8B-AF37-6B6D-F3FE19CD9C40}"/>
                </a:ext>
              </a:extLst>
            </p:cNvPr>
            <p:cNvSpPr/>
            <p:nvPr/>
          </p:nvSpPr>
          <p:spPr>
            <a:xfrm>
              <a:off x="5256096" y="476672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8961" name="Oval 38960">
              <a:extLst>
                <a:ext uri="{FF2B5EF4-FFF2-40B4-BE49-F238E27FC236}">
                  <a16:creationId xmlns:a16="http://schemas.microsoft.com/office/drawing/2014/main" id="{034CD6A5-E8F0-14CD-9EEE-6071DE83B090}"/>
                </a:ext>
              </a:extLst>
            </p:cNvPr>
            <p:cNvSpPr/>
            <p:nvPr/>
          </p:nvSpPr>
          <p:spPr>
            <a:xfrm>
              <a:off x="8784488" y="476672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8962" name="Oval 38961">
              <a:extLst>
                <a:ext uri="{FF2B5EF4-FFF2-40B4-BE49-F238E27FC236}">
                  <a16:creationId xmlns:a16="http://schemas.microsoft.com/office/drawing/2014/main" id="{2F4510D7-D293-5038-77E4-0F7943B80D24}"/>
                </a:ext>
              </a:extLst>
            </p:cNvPr>
            <p:cNvSpPr/>
            <p:nvPr/>
          </p:nvSpPr>
          <p:spPr>
            <a:xfrm>
              <a:off x="6480232" y="476672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8963" name="Oval 38962">
              <a:extLst>
                <a:ext uri="{FF2B5EF4-FFF2-40B4-BE49-F238E27FC236}">
                  <a16:creationId xmlns:a16="http://schemas.microsoft.com/office/drawing/2014/main" id="{3A1398BF-4D9C-AB4C-771F-A869E70779F3}"/>
                </a:ext>
              </a:extLst>
            </p:cNvPr>
            <p:cNvSpPr/>
            <p:nvPr/>
          </p:nvSpPr>
          <p:spPr>
            <a:xfrm>
              <a:off x="7632360" y="476672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38964" name="Gruppieren 38963">
            <a:extLst>
              <a:ext uri="{FF2B5EF4-FFF2-40B4-BE49-F238E27FC236}">
                <a16:creationId xmlns:a16="http://schemas.microsoft.com/office/drawing/2014/main" id="{35247B90-AD47-960C-6887-24C007BDD667}"/>
              </a:ext>
            </a:extLst>
          </p:cNvPr>
          <p:cNvGrpSpPr/>
          <p:nvPr/>
        </p:nvGrpSpPr>
        <p:grpSpPr>
          <a:xfrm>
            <a:off x="4936909" y="4221088"/>
            <a:ext cx="3708392" cy="180000"/>
            <a:chOff x="5256096" y="476672"/>
            <a:chExt cx="3708392" cy="180000"/>
          </a:xfrm>
        </p:grpSpPr>
        <p:cxnSp>
          <p:nvCxnSpPr>
            <p:cNvPr id="38965" name="Gerade Verbindung 38964">
              <a:extLst>
                <a:ext uri="{FF2B5EF4-FFF2-40B4-BE49-F238E27FC236}">
                  <a16:creationId xmlns:a16="http://schemas.microsoft.com/office/drawing/2014/main" id="{156958BF-D3CE-B2D7-AF41-0D596B996A9B}"/>
                </a:ext>
              </a:extLst>
            </p:cNvPr>
            <p:cNvCxnSpPr>
              <a:cxnSpLocks/>
            </p:cNvCxnSpPr>
            <p:nvPr/>
          </p:nvCxnSpPr>
          <p:spPr>
            <a:xfrm>
              <a:off x="5328074" y="548680"/>
              <a:ext cx="360161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966" name="Oval 38965">
              <a:extLst>
                <a:ext uri="{FF2B5EF4-FFF2-40B4-BE49-F238E27FC236}">
                  <a16:creationId xmlns:a16="http://schemas.microsoft.com/office/drawing/2014/main" id="{3DA048A2-8B37-DD84-B1C8-97D08A7B7C0F}"/>
                </a:ext>
              </a:extLst>
            </p:cNvPr>
            <p:cNvSpPr/>
            <p:nvPr/>
          </p:nvSpPr>
          <p:spPr>
            <a:xfrm>
              <a:off x="5256096" y="476672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8967" name="Oval 38966">
              <a:extLst>
                <a:ext uri="{FF2B5EF4-FFF2-40B4-BE49-F238E27FC236}">
                  <a16:creationId xmlns:a16="http://schemas.microsoft.com/office/drawing/2014/main" id="{AE00564E-724A-48D9-6745-016A4AFD4C05}"/>
                </a:ext>
              </a:extLst>
            </p:cNvPr>
            <p:cNvSpPr/>
            <p:nvPr/>
          </p:nvSpPr>
          <p:spPr>
            <a:xfrm>
              <a:off x="8784488" y="476672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8968" name="Oval 38967">
              <a:extLst>
                <a:ext uri="{FF2B5EF4-FFF2-40B4-BE49-F238E27FC236}">
                  <a16:creationId xmlns:a16="http://schemas.microsoft.com/office/drawing/2014/main" id="{C7C41EA6-5660-5A62-44EC-B42899AF0028}"/>
                </a:ext>
              </a:extLst>
            </p:cNvPr>
            <p:cNvSpPr/>
            <p:nvPr/>
          </p:nvSpPr>
          <p:spPr>
            <a:xfrm>
              <a:off x="6480232" y="476672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8969" name="Oval 38968">
              <a:extLst>
                <a:ext uri="{FF2B5EF4-FFF2-40B4-BE49-F238E27FC236}">
                  <a16:creationId xmlns:a16="http://schemas.microsoft.com/office/drawing/2014/main" id="{9F44A31F-9655-3BBF-CD7C-41FF59CC5C31}"/>
                </a:ext>
              </a:extLst>
            </p:cNvPr>
            <p:cNvSpPr/>
            <p:nvPr/>
          </p:nvSpPr>
          <p:spPr>
            <a:xfrm>
              <a:off x="7632360" y="476672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38970" name="Gruppieren 38969">
            <a:extLst>
              <a:ext uri="{FF2B5EF4-FFF2-40B4-BE49-F238E27FC236}">
                <a16:creationId xmlns:a16="http://schemas.microsoft.com/office/drawing/2014/main" id="{F87B1FBC-7198-285F-6928-CEDC549B7DAF}"/>
              </a:ext>
            </a:extLst>
          </p:cNvPr>
          <p:cNvGrpSpPr/>
          <p:nvPr/>
        </p:nvGrpSpPr>
        <p:grpSpPr>
          <a:xfrm>
            <a:off x="4900885" y="5337232"/>
            <a:ext cx="3708392" cy="180000"/>
            <a:chOff x="5256096" y="476672"/>
            <a:chExt cx="3708392" cy="180000"/>
          </a:xfrm>
        </p:grpSpPr>
        <p:cxnSp>
          <p:nvCxnSpPr>
            <p:cNvPr id="38971" name="Gerade Verbindung 38970">
              <a:extLst>
                <a:ext uri="{FF2B5EF4-FFF2-40B4-BE49-F238E27FC236}">
                  <a16:creationId xmlns:a16="http://schemas.microsoft.com/office/drawing/2014/main" id="{82109A1C-833B-B34D-0FEA-17E7FD33330E}"/>
                </a:ext>
              </a:extLst>
            </p:cNvPr>
            <p:cNvCxnSpPr>
              <a:cxnSpLocks/>
            </p:cNvCxnSpPr>
            <p:nvPr/>
          </p:nvCxnSpPr>
          <p:spPr>
            <a:xfrm>
              <a:off x="5328074" y="548680"/>
              <a:ext cx="360161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972" name="Oval 38971">
              <a:extLst>
                <a:ext uri="{FF2B5EF4-FFF2-40B4-BE49-F238E27FC236}">
                  <a16:creationId xmlns:a16="http://schemas.microsoft.com/office/drawing/2014/main" id="{D49B3DA4-8B27-DF67-3220-278C2DDE8D43}"/>
                </a:ext>
              </a:extLst>
            </p:cNvPr>
            <p:cNvSpPr/>
            <p:nvPr/>
          </p:nvSpPr>
          <p:spPr>
            <a:xfrm>
              <a:off x="5256096" y="476672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8973" name="Oval 38972">
              <a:extLst>
                <a:ext uri="{FF2B5EF4-FFF2-40B4-BE49-F238E27FC236}">
                  <a16:creationId xmlns:a16="http://schemas.microsoft.com/office/drawing/2014/main" id="{2E55BED3-F260-D0EA-C23A-31F38536DF4C}"/>
                </a:ext>
              </a:extLst>
            </p:cNvPr>
            <p:cNvSpPr/>
            <p:nvPr/>
          </p:nvSpPr>
          <p:spPr>
            <a:xfrm>
              <a:off x="8784488" y="476672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8974" name="Oval 38973">
              <a:extLst>
                <a:ext uri="{FF2B5EF4-FFF2-40B4-BE49-F238E27FC236}">
                  <a16:creationId xmlns:a16="http://schemas.microsoft.com/office/drawing/2014/main" id="{9C6AA81B-273A-E58F-0440-CE8939C67112}"/>
                </a:ext>
              </a:extLst>
            </p:cNvPr>
            <p:cNvSpPr/>
            <p:nvPr/>
          </p:nvSpPr>
          <p:spPr>
            <a:xfrm>
              <a:off x="6480232" y="476672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8975" name="Oval 38974">
              <a:extLst>
                <a:ext uri="{FF2B5EF4-FFF2-40B4-BE49-F238E27FC236}">
                  <a16:creationId xmlns:a16="http://schemas.microsoft.com/office/drawing/2014/main" id="{61C33A3F-C190-18DB-FB8B-437E03EE1B4C}"/>
                </a:ext>
              </a:extLst>
            </p:cNvPr>
            <p:cNvSpPr/>
            <p:nvPr/>
          </p:nvSpPr>
          <p:spPr>
            <a:xfrm>
              <a:off x="7632360" y="476672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38976" name="Gruppieren 38975">
            <a:extLst>
              <a:ext uri="{FF2B5EF4-FFF2-40B4-BE49-F238E27FC236}">
                <a16:creationId xmlns:a16="http://schemas.microsoft.com/office/drawing/2014/main" id="{7F4A43C3-FDFC-204F-9D7E-45EF3DCA5958}"/>
              </a:ext>
            </a:extLst>
          </p:cNvPr>
          <p:cNvGrpSpPr/>
          <p:nvPr/>
        </p:nvGrpSpPr>
        <p:grpSpPr>
          <a:xfrm>
            <a:off x="4900885" y="6237312"/>
            <a:ext cx="3708392" cy="180000"/>
            <a:chOff x="5256096" y="476672"/>
            <a:chExt cx="3708392" cy="180000"/>
          </a:xfrm>
        </p:grpSpPr>
        <p:cxnSp>
          <p:nvCxnSpPr>
            <p:cNvPr id="38977" name="Gerade Verbindung 38976">
              <a:extLst>
                <a:ext uri="{FF2B5EF4-FFF2-40B4-BE49-F238E27FC236}">
                  <a16:creationId xmlns:a16="http://schemas.microsoft.com/office/drawing/2014/main" id="{B7AC84BE-7668-24F0-6484-5C63B9233C2F}"/>
                </a:ext>
              </a:extLst>
            </p:cNvPr>
            <p:cNvCxnSpPr>
              <a:cxnSpLocks/>
            </p:cNvCxnSpPr>
            <p:nvPr/>
          </p:nvCxnSpPr>
          <p:spPr>
            <a:xfrm>
              <a:off x="5328074" y="548680"/>
              <a:ext cx="360161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978" name="Oval 38977">
              <a:extLst>
                <a:ext uri="{FF2B5EF4-FFF2-40B4-BE49-F238E27FC236}">
                  <a16:creationId xmlns:a16="http://schemas.microsoft.com/office/drawing/2014/main" id="{BEB74E48-C3EF-BC73-762B-1ECCD7F18340}"/>
                </a:ext>
              </a:extLst>
            </p:cNvPr>
            <p:cNvSpPr/>
            <p:nvPr/>
          </p:nvSpPr>
          <p:spPr>
            <a:xfrm>
              <a:off x="5256096" y="476672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8979" name="Oval 38978">
              <a:extLst>
                <a:ext uri="{FF2B5EF4-FFF2-40B4-BE49-F238E27FC236}">
                  <a16:creationId xmlns:a16="http://schemas.microsoft.com/office/drawing/2014/main" id="{D28B4C87-C4BA-85A0-330E-B046A285C669}"/>
                </a:ext>
              </a:extLst>
            </p:cNvPr>
            <p:cNvSpPr/>
            <p:nvPr/>
          </p:nvSpPr>
          <p:spPr>
            <a:xfrm>
              <a:off x="8784488" y="476672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8980" name="Oval 38979">
              <a:extLst>
                <a:ext uri="{FF2B5EF4-FFF2-40B4-BE49-F238E27FC236}">
                  <a16:creationId xmlns:a16="http://schemas.microsoft.com/office/drawing/2014/main" id="{FC7323EB-DF43-AB02-3553-53B46AB955C3}"/>
                </a:ext>
              </a:extLst>
            </p:cNvPr>
            <p:cNvSpPr/>
            <p:nvPr/>
          </p:nvSpPr>
          <p:spPr>
            <a:xfrm>
              <a:off x="6480232" y="476672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8981" name="Oval 38980">
              <a:extLst>
                <a:ext uri="{FF2B5EF4-FFF2-40B4-BE49-F238E27FC236}">
                  <a16:creationId xmlns:a16="http://schemas.microsoft.com/office/drawing/2014/main" id="{A4C7662A-6699-00FC-6DEF-6A3730AC3B1D}"/>
                </a:ext>
              </a:extLst>
            </p:cNvPr>
            <p:cNvSpPr/>
            <p:nvPr/>
          </p:nvSpPr>
          <p:spPr>
            <a:xfrm>
              <a:off x="7632360" y="476672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38982" name="Gruppieren 38981">
            <a:extLst>
              <a:ext uri="{FF2B5EF4-FFF2-40B4-BE49-F238E27FC236}">
                <a16:creationId xmlns:a16="http://schemas.microsoft.com/office/drawing/2014/main" id="{DEFEE052-8B70-D0DA-1E13-04037AEF1D50}"/>
              </a:ext>
            </a:extLst>
          </p:cNvPr>
          <p:cNvGrpSpPr/>
          <p:nvPr/>
        </p:nvGrpSpPr>
        <p:grpSpPr>
          <a:xfrm>
            <a:off x="4936909" y="476672"/>
            <a:ext cx="3708392" cy="180000"/>
            <a:chOff x="5256096" y="476672"/>
            <a:chExt cx="3708392" cy="180000"/>
          </a:xfrm>
        </p:grpSpPr>
        <p:cxnSp>
          <p:nvCxnSpPr>
            <p:cNvPr id="38983" name="Gerade Verbindung 38982">
              <a:extLst>
                <a:ext uri="{FF2B5EF4-FFF2-40B4-BE49-F238E27FC236}">
                  <a16:creationId xmlns:a16="http://schemas.microsoft.com/office/drawing/2014/main" id="{9EFE1B26-BE99-16BF-40EC-B9286A3E4C2C}"/>
                </a:ext>
              </a:extLst>
            </p:cNvPr>
            <p:cNvCxnSpPr>
              <a:cxnSpLocks/>
            </p:cNvCxnSpPr>
            <p:nvPr/>
          </p:nvCxnSpPr>
          <p:spPr>
            <a:xfrm>
              <a:off x="5328074" y="548680"/>
              <a:ext cx="360161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984" name="Oval 38983">
              <a:extLst>
                <a:ext uri="{FF2B5EF4-FFF2-40B4-BE49-F238E27FC236}">
                  <a16:creationId xmlns:a16="http://schemas.microsoft.com/office/drawing/2014/main" id="{C48CC83B-94C1-51DD-C255-D05AA1624DD7}"/>
                </a:ext>
              </a:extLst>
            </p:cNvPr>
            <p:cNvSpPr/>
            <p:nvPr/>
          </p:nvSpPr>
          <p:spPr>
            <a:xfrm>
              <a:off x="5256096" y="476672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8985" name="Oval 38984">
              <a:extLst>
                <a:ext uri="{FF2B5EF4-FFF2-40B4-BE49-F238E27FC236}">
                  <a16:creationId xmlns:a16="http://schemas.microsoft.com/office/drawing/2014/main" id="{A39407EC-27C5-7219-FF0D-4522A7F50464}"/>
                </a:ext>
              </a:extLst>
            </p:cNvPr>
            <p:cNvSpPr/>
            <p:nvPr/>
          </p:nvSpPr>
          <p:spPr>
            <a:xfrm>
              <a:off x="8784488" y="476672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8986" name="Oval 38985">
              <a:extLst>
                <a:ext uri="{FF2B5EF4-FFF2-40B4-BE49-F238E27FC236}">
                  <a16:creationId xmlns:a16="http://schemas.microsoft.com/office/drawing/2014/main" id="{5A24D000-B36D-3C49-FEF0-26B39D19AA24}"/>
                </a:ext>
              </a:extLst>
            </p:cNvPr>
            <p:cNvSpPr/>
            <p:nvPr/>
          </p:nvSpPr>
          <p:spPr>
            <a:xfrm>
              <a:off x="6480232" y="476672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8987" name="Oval 38986">
              <a:extLst>
                <a:ext uri="{FF2B5EF4-FFF2-40B4-BE49-F238E27FC236}">
                  <a16:creationId xmlns:a16="http://schemas.microsoft.com/office/drawing/2014/main" id="{F40F2012-1885-B00E-44EA-6024899BF973}"/>
                </a:ext>
              </a:extLst>
            </p:cNvPr>
            <p:cNvSpPr/>
            <p:nvPr/>
          </p:nvSpPr>
          <p:spPr>
            <a:xfrm>
              <a:off x="7632360" y="476672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</p:spTree>
  </p:cSld>
  <p:clrMapOvr>
    <a:masterClrMapping/>
  </p:clrMapOvr>
  <p:transition>
    <p:spli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E6C236CC-E7C5-A4C5-C58B-45AB6CF71A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2875" y="44450"/>
            <a:ext cx="8786813" cy="936625"/>
          </a:xfrm>
        </p:spPr>
        <p:txBody>
          <a:bodyPr/>
          <a:lstStyle/>
          <a:p>
            <a:pPr eaLnBrk="1" hangingPunct="1"/>
            <a:r>
              <a:rPr lang="de-DE" altLang="de-DE" sz="2400" dirty="0" err="1"/>
              <a:t>Results</a:t>
            </a:r>
            <a:endParaRPr lang="de-DE" altLang="de-DE" sz="2400" dirty="0"/>
          </a:p>
        </p:txBody>
      </p:sp>
      <p:sp>
        <p:nvSpPr>
          <p:cNvPr id="38917" name="Rectangle 3">
            <a:extLst>
              <a:ext uri="{FF2B5EF4-FFF2-40B4-BE49-F238E27FC236}">
                <a16:creationId xmlns:a16="http://schemas.microsoft.com/office/drawing/2014/main" id="{A9892E13-1488-8FF0-1DC3-B2B5FF793C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16088" y="1268413"/>
            <a:ext cx="7680325" cy="464185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132F46"/>
              </a:buClr>
              <a:buFont typeface="Wingdings" pitchFamily="2" charset="2"/>
              <a:buChar char="§"/>
              <a:defRPr/>
            </a:pPr>
            <a:r>
              <a:rPr lang="de-DE" altLang="de-DE" sz="2400" dirty="0" err="1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Formulation</a:t>
            </a:r>
            <a:r>
              <a:rPr lang="de-DE" altLang="de-DE" sz="24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de-DE" altLang="de-DE" sz="2400" dirty="0" err="1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too</a:t>
            </a:r>
            <a:r>
              <a:rPr lang="de-DE" altLang="de-DE" sz="24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de-DE" altLang="de-DE" sz="2400" dirty="0" err="1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general</a:t>
            </a:r>
            <a:r>
              <a:rPr lang="de-DE" altLang="de-DE" sz="24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 in </a:t>
            </a:r>
            <a:r>
              <a:rPr lang="de-DE" altLang="de-DE" sz="2400" dirty="0" err="1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parts</a:t>
            </a:r>
            <a:endParaRPr lang="de-DE" altLang="de-DE" sz="2400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  <a:p>
            <a:pPr>
              <a:lnSpc>
                <a:spcPct val="150000"/>
              </a:lnSpc>
              <a:buClr>
                <a:srgbClr val="132F46"/>
              </a:buClr>
              <a:buFont typeface="Wingdings" pitchFamily="2" charset="2"/>
              <a:buChar char="§"/>
              <a:defRPr/>
            </a:pPr>
            <a:r>
              <a:rPr lang="de-DE" altLang="de-DE" sz="2400" dirty="0" err="1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Good</a:t>
            </a:r>
            <a:r>
              <a:rPr lang="de-DE" altLang="de-DE" sz="24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de-DE" altLang="de-DE" sz="2400" dirty="0" err="1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results</a:t>
            </a:r>
            <a:r>
              <a:rPr lang="de-DE" altLang="de-DE" sz="24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de-DE" altLang="de-DE" sz="2400" dirty="0" err="1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for</a:t>
            </a:r>
            <a:r>
              <a:rPr lang="de-DE" altLang="de-DE" sz="24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de-DE" altLang="de-DE" sz="2400" dirty="0" err="1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extrinsic</a:t>
            </a:r>
            <a:r>
              <a:rPr lang="de-DE" altLang="de-DE" sz="24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 and </a:t>
            </a:r>
            <a:r>
              <a:rPr lang="de-DE" altLang="de-DE" sz="2400" dirty="0" err="1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intrinsic</a:t>
            </a:r>
            <a:r>
              <a:rPr lang="de-DE" altLang="de-DE" sz="24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de-DE" altLang="de-DE" sz="2400" dirty="0" err="1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motivation</a:t>
            </a:r>
            <a:r>
              <a:rPr lang="de-DE" altLang="de-DE" sz="24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.</a:t>
            </a:r>
          </a:p>
        </p:txBody>
      </p:sp>
      <p:grpSp>
        <p:nvGrpSpPr>
          <p:cNvPr id="39940" name="Gruppieren 3">
            <a:extLst>
              <a:ext uri="{FF2B5EF4-FFF2-40B4-BE49-F238E27FC236}">
                <a16:creationId xmlns:a16="http://schemas.microsoft.com/office/drawing/2014/main" id="{938BE3E1-21E6-F293-3CEA-1C4E3FA7F9B9}"/>
              </a:ext>
            </a:extLst>
          </p:cNvPr>
          <p:cNvGrpSpPr>
            <a:grpSpLocks/>
          </p:cNvGrpSpPr>
          <p:nvPr/>
        </p:nvGrpSpPr>
        <p:grpSpPr bwMode="auto">
          <a:xfrm>
            <a:off x="69850" y="2205038"/>
            <a:ext cx="1477963" cy="73025"/>
            <a:chOff x="70297" y="1484784"/>
            <a:chExt cx="1477367" cy="73025"/>
          </a:xfrm>
        </p:grpSpPr>
        <p:cxnSp>
          <p:nvCxnSpPr>
            <p:cNvPr id="10" name="Gerade Verbindung 9">
              <a:extLst>
                <a:ext uri="{FF2B5EF4-FFF2-40B4-BE49-F238E27FC236}">
                  <a16:creationId xmlns:a16="http://schemas.microsoft.com/office/drawing/2014/main" id="{4C9DB851-5391-E4AC-97DD-5A6EC333D63A}"/>
                </a:ext>
              </a:extLst>
            </p:cNvPr>
            <p:cNvCxnSpPr/>
            <p:nvPr/>
          </p:nvCxnSpPr>
          <p:spPr bwMode="auto">
            <a:xfrm>
              <a:off x="70297" y="1557809"/>
              <a:ext cx="1332962" cy="0"/>
            </a:xfrm>
            <a:prstGeom prst="line">
              <a:avLst/>
            </a:prstGeom>
            <a:ln w="6350">
              <a:solidFill>
                <a:srgbClr val="132F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ichtungspfeil 11">
              <a:extLst>
                <a:ext uri="{FF2B5EF4-FFF2-40B4-BE49-F238E27FC236}">
                  <a16:creationId xmlns:a16="http://schemas.microsoft.com/office/drawing/2014/main" id="{E2A5019F-4455-789F-C473-803D29E6779D}"/>
                </a:ext>
              </a:extLst>
            </p:cNvPr>
            <p:cNvSpPr/>
            <p:nvPr/>
          </p:nvSpPr>
          <p:spPr bwMode="auto">
            <a:xfrm flipH="1" flipV="1">
              <a:off x="1333437" y="1484784"/>
              <a:ext cx="214227" cy="71437"/>
            </a:xfrm>
            <a:prstGeom prst="homePlate">
              <a:avLst/>
            </a:prstGeom>
            <a:solidFill>
              <a:srgbClr val="132F46"/>
            </a:solidFill>
            <a:ln w="3175">
              <a:solidFill>
                <a:schemeClr val="accent1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sp>
        <p:nvSpPr>
          <p:cNvPr id="14" name="Rechteck 13">
            <a:extLst>
              <a:ext uri="{FF2B5EF4-FFF2-40B4-BE49-F238E27FC236}">
                <a16:creationId xmlns:a16="http://schemas.microsoft.com/office/drawing/2014/main" id="{3190E674-D97C-F11F-6EF2-EEE8B6DF6CE4}"/>
              </a:ext>
            </a:extLst>
          </p:cNvPr>
          <p:cNvSpPr/>
          <p:nvPr/>
        </p:nvSpPr>
        <p:spPr>
          <a:xfrm>
            <a:off x="8180388" y="-11113"/>
            <a:ext cx="928687" cy="776288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7C7B5602-807C-128D-4098-022433A77A5B}"/>
              </a:ext>
            </a:extLst>
          </p:cNvPr>
          <p:cNvSpPr/>
          <p:nvPr/>
        </p:nvSpPr>
        <p:spPr>
          <a:xfrm>
            <a:off x="7667625" y="-11113"/>
            <a:ext cx="1441450" cy="776288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2" name="Grafik 1" descr="Ein Bild, das Text, Schrift, Grafiken, Logo enthält.&#10;&#10;Automatisch generierte Beschreibung">
            <a:extLst>
              <a:ext uri="{FF2B5EF4-FFF2-40B4-BE49-F238E27FC236}">
                <a16:creationId xmlns:a16="http://schemas.microsoft.com/office/drawing/2014/main" id="{2A4759B8-B6E8-3983-01AF-5EC4E0CA9A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" y="5311171"/>
            <a:ext cx="1410525" cy="494093"/>
          </a:xfrm>
          <a:prstGeom prst="rect">
            <a:avLst/>
          </a:prstGeom>
        </p:spPr>
      </p:pic>
      <p:pic>
        <p:nvPicPr>
          <p:cNvPr id="6" name="Grafik 5" descr="Ein Bild, das Reihe, Screenshot, parallel, Schraubenschlüssel enthält.&#10;&#10;Automatisch generierte Beschreibung">
            <a:extLst>
              <a:ext uri="{FF2B5EF4-FFF2-40B4-BE49-F238E27FC236}">
                <a16:creationId xmlns:a16="http://schemas.microsoft.com/office/drawing/2014/main" id="{FBD80A82-AF69-63A1-6790-B8C1B9806D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24006" y="76089"/>
            <a:ext cx="928688" cy="583099"/>
          </a:xfrm>
          <a:prstGeom prst="rect">
            <a:avLst/>
          </a:prstGeom>
        </p:spPr>
      </p:pic>
      <p:sp>
        <p:nvSpPr>
          <p:cNvPr id="8" name="Fußzeilenplatzhalter 5">
            <a:extLst>
              <a:ext uri="{FF2B5EF4-FFF2-40B4-BE49-F238E27FC236}">
                <a16:creationId xmlns:a16="http://schemas.microsoft.com/office/drawing/2014/main" id="{C7405872-5D57-C9ED-0B66-DAC52B2F80A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867400" y="6584950"/>
            <a:ext cx="3276600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5D00"/>
              </a:buClr>
              <a:buChar char="•"/>
              <a:defRPr sz="3200">
                <a:solidFill>
                  <a:srgbClr val="132F4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5D00"/>
              </a:buClr>
              <a:buChar char="–"/>
              <a:defRPr sz="2800">
                <a:solidFill>
                  <a:srgbClr val="132F4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5D00"/>
              </a:buClr>
              <a:buChar char="•"/>
              <a:defRPr sz="2400">
                <a:solidFill>
                  <a:srgbClr val="132F4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5D00"/>
              </a:buClr>
              <a:buChar char="–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5D00"/>
              </a:buClr>
              <a:buChar char="»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»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»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»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»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900" dirty="0"/>
              <a:t>April 2025</a:t>
            </a:r>
          </a:p>
        </p:txBody>
      </p:sp>
      <p:sp>
        <p:nvSpPr>
          <p:cNvPr id="9" name="Datumsplatzhalter 4">
            <a:extLst>
              <a:ext uri="{FF2B5EF4-FFF2-40B4-BE49-F238E27FC236}">
                <a16:creationId xmlns:a16="http://schemas.microsoft.com/office/drawing/2014/main" id="{08D5D621-52D5-762B-2A90-51A0FBC5587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2000250" y="6586538"/>
            <a:ext cx="6388174" cy="2714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5D00"/>
              </a:buClr>
              <a:buChar char="•"/>
              <a:defRPr sz="3200">
                <a:solidFill>
                  <a:srgbClr val="132F4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5D00"/>
              </a:buClr>
              <a:buChar char="–"/>
              <a:defRPr sz="2800">
                <a:solidFill>
                  <a:srgbClr val="132F4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5D00"/>
              </a:buClr>
              <a:buChar char="•"/>
              <a:defRPr sz="2400">
                <a:solidFill>
                  <a:srgbClr val="132F4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5D00"/>
              </a:buClr>
              <a:buChar char="–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5D00"/>
              </a:buClr>
              <a:buChar char="»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»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»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»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»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900" dirty="0"/>
              <a:t>33 </a:t>
            </a:r>
            <a:r>
              <a:rPr lang="de-DE" altLang="de-DE" sz="900" dirty="0" err="1"/>
              <a:t>references</a:t>
            </a:r>
            <a:r>
              <a:rPr lang="de-DE" altLang="de-DE" sz="900" dirty="0"/>
              <a:t> </a:t>
            </a:r>
            <a:r>
              <a:rPr lang="de-DE" altLang="de-DE" sz="900" dirty="0" err="1"/>
              <a:t>to</a:t>
            </a:r>
            <a:r>
              <a:rPr lang="de-DE" altLang="de-DE" sz="900" dirty="0"/>
              <a:t> support professional </a:t>
            </a:r>
            <a:r>
              <a:rPr lang="de-DE" altLang="de-DE" sz="900" dirty="0" err="1"/>
              <a:t>identity</a:t>
            </a:r>
            <a:r>
              <a:rPr lang="de-DE" altLang="de-DE" sz="900" dirty="0"/>
              <a:t> </a:t>
            </a:r>
            <a:r>
              <a:rPr lang="de-DE" altLang="de-DE" sz="900" dirty="0" err="1"/>
              <a:t>formation</a:t>
            </a:r>
            <a:r>
              <a:rPr lang="de-DE" altLang="de-DE" sz="900" dirty="0"/>
              <a:t> in </a:t>
            </a:r>
            <a:r>
              <a:rPr lang="de-DE" altLang="de-DE" sz="900" dirty="0" err="1"/>
              <a:t>undergraduate</a:t>
            </a:r>
            <a:r>
              <a:rPr lang="de-DE" altLang="de-DE" sz="900" dirty="0"/>
              <a:t> and </a:t>
            </a:r>
            <a:r>
              <a:rPr lang="de-DE" altLang="de-DE" sz="900" dirty="0" err="1"/>
              <a:t>postgraduate</a:t>
            </a:r>
            <a:r>
              <a:rPr lang="de-DE" altLang="de-DE" sz="900" dirty="0"/>
              <a:t> </a:t>
            </a:r>
            <a:r>
              <a:rPr lang="de-DE" altLang="de-DE" sz="900" dirty="0" err="1"/>
              <a:t>education</a:t>
            </a:r>
            <a:r>
              <a:rPr lang="de-DE" altLang="de-DE" sz="900" dirty="0"/>
              <a:t> in </a:t>
            </a:r>
            <a:r>
              <a:rPr lang="de-DE" altLang="de-DE" sz="900" dirty="0" err="1"/>
              <a:t>family</a:t>
            </a:r>
            <a:r>
              <a:rPr lang="de-DE" altLang="de-DE" sz="900" dirty="0"/>
              <a:t> </a:t>
            </a:r>
            <a:r>
              <a:rPr lang="de-DE" altLang="de-DE" sz="900" dirty="0" err="1"/>
              <a:t>medicine</a:t>
            </a:r>
            <a:endParaRPr lang="de-DE" altLang="de-DE" sz="9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54C9CB7-E596-E05D-88B8-3EF97DE0303F}"/>
              </a:ext>
            </a:extLst>
          </p:cNvPr>
          <p:cNvSpPr txBox="1"/>
          <p:nvPr/>
        </p:nvSpPr>
        <p:spPr>
          <a:xfrm>
            <a:off x="-14808" y="1052513"/>
            <a:ext cx="1558621" cy="2462213"/>
          </a:xfrm>
          <a:prstGeom prst="rect">
            <a:avLst/>
          </a:prstGeom>
          <a:solidFill>
            <a:srgbClr val="D0DCEC"/>
          </a:solidFill>
        </p:spPr>
        <p:txBody>
          <a:bodyPr wrap="square" rtlCol="0">
            <a:spAutoFit/>
          </a:bodyPr>
          <a:lstStyle/>
          <a:p>
            <a:r>
              <a:rPr lang="de-DE" sz="1100" dirty="0"/>
              <a:t>Background</a:t>
            </a:r>
          </a:p>
          <a:p>
            <a:endParaRPr lang="de-DE" sz="1100" dirty="0"/>
          </a:p>
          <a:p>
            <a:endParaRPr lang="de-DE" sz="1100" dirty="0"/>
          </a:p>
          <a:p>
            <a:r>
              <a:rPr lang="de-DE" sz="1100" dirty="0"/>
              <a:t>Material and Methods</a:t>
            </a:r>
          </a:p>
          <a:p>
            <a:endParaRPr lang="de-DE" sz="1100" dirty="0"/>
          </a:p>
          <a:p>
            <a:r>
              <a:rPr lang="de-DE" sz="1100" dirty="0" err="1"/>
              <a:t>Results</a:t>
            </a:r>
            <a:endParaRPr lang="de-DE" sz="1100" dirty="0"/>
          </a:p>
          <a:p>
            <a:endParaRPr lang="de-DE" sz="1100" dirty="0"/>
          </a:p>
          <a:p>
            <a:endParaRPr lang="de-DE" sz="1100" dirty="0"/>
          </a:p>
          <a:p>
            <a:r>
              <a:rPr lang="de-DE" sz="1100" dirty="0" err="1"/>
              <a:t>Sumary</a:t>
            </a:r>
            <a:endParaRPr lang="de-DE" sz="1100" dirty="0"/>
          </a:p>
          <a:p>
            <a:endParaRPr lang="de-DE" sz="1100" dirty="0"/>
          </a:p>
          <a:p>
            <a:endParaRPr lang="de-DE" sz="1100" dirty="0"/>
          </a:p>
          <a:p>
            <a:r>
              <a:rPr lang="de-DE" sz="1100" dirty="0" err="1"/>
              <a:t>Literature</a:t>
            </a:r>
            <a:endParaRPr lang="de-DE" sz="1100" dirty="0"/>
          </a:p>
          <a:p>
            <a:endParaRPr lang="de-DE" sz="1100" dirty="0"/>
          </a:p>
          <a:p>
            <a:endParaRPr lang="de-DE" sz="1100" dirty="0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64FD63B7-6824-16E2-37CE-8D3FA459C131}"/>
              </a:ext>
            </a:extLst>
          </p:cNvPr>
          <p:cNvGrpSpPr>
            <a:grpSpLocks/>
          </p:cNvGrpSpPr>
          <p:nvPr/>
        </p:nvGrpSpPr>
        <p:grpSpPr bwMode="auto">
          <a:xfrm>
            <a:off x="69701" y="2060848"/>
            <a:ext cx="1477963" cy="73025"/>
            <a:chOff x="70297" y="1484784"/>
            <a:chExt cx="1477367" cy="73025"/>
          </a:xfrm>
        </p:grpSpPr>
        <p:cxnSp>
          <p:nvCxnSpPr>
            <p:cNvPr id="15" name="Gerade Verbindung 14">
              <a:extLst>
                <a:ext uri="{FF2B5EF4-FFF2-40B4-BE49-F238E27FC236}">
                  <a16:creationId xmlns:a16="http://schemas.microsoft.com/office/drawing/2014/main" id="{DB98D8BE-8CEE-723C-3277-183841C7FB3B}"/>
                </a:ext>
              </a:extLst>
            </p:cNvPr>
            <p:cNvCxnSpPr/>
            <p:nvPr/>
          </p:nvCxnSpPr>
          <p:spPr bwMode="auto">
            <a:xfrm>
              <a:off x="70297" y="1557809"/>
              <a:ext cx="1332962" cy="0"/>
            </a:xfrm>
            <a:prstGeom prst="line">
              <a:avLst/>
            </a:prstGeom>
            <a:ln w="6350">
              <a:solidFill>
                <a:srgbClr val="132F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ichtungspfeil 15">
              <a:extLst>
                <a:ext uri="{FF2B5EF4-FFF2-40B4-BE49-F238E27FC236}">
                  <a16:creationId xmlns:a16="http://schemas.microsoft.com/office/drawing/2014/main" id="{CE143A32-B302-5FC9-CF8C-BCF73F5D308A}"/>
                </a:ext>
              </a:extLst>
            </p:cNvPr>
            <p:cNvSpPr/>
            <p:nvPr/>
          </p:nvSpPr>
          <p:spPr bwMode="auto">
            <a:xfrm flipH="1" flipV="1">
              <a:off x="1333437" y="1484784"/>
              <a:ext cx="214227" cy="71438"/>
            </a:xfrm>
            <a:prstGeom prst="homePlate">
              <a:avLst/>
            </a:prstGeom>
            <a:solidFill>
              <a:srgbClr val="132F46"/>
            </a:solidFill>
            <a:ln w="3175">
              <a:solidFill>
                <a:schemeClr val="accent1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</p:spTree>
  </p:cSld>
  <p:clrMapOvr>
    <a:masterClrMapping/>
  </p:clrMapOvr>
  <p:transition>
    <p:spli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2">
            <a:extLst>
              <a:ext uri="{FF2B5EF4-FFF2-40B4-BE49-F238E27FC236}">
                <a16:creationId xmlns:a16="http://schemas.microsoft.com/office/drawing/2014/main" id="{2E8FC931-CC32-B6E3-096E-89DA37DEB0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2875" y="44450"/>
            <a:ext cx="8786813" cy="936625"/>
          </a:xfrm>
        </p:spPr>
        <p:txBody>
          <a:bodyPr/>
          <a:lstStyle/>
          <a:p>
            <a:pPr eaLnBrk="1" hangingPunct="1"/>
            <a:r>
              <a:rPr lang="de-DE" altLang="de-DE" sz="2400" dirty="0"/>
              <a:t>Summary</a:t>
            </a:r>
          </a:p>
        </p:txBody>
      </p:sp>
      <p:sp>
        <p:nvSpPr>
          <p:cNvPr id="38917" name="Rectangle 3">
            <a:extLst>
              <a:ext uri="{FF2B5EF4-FFF2-40B4-BE49-F238E27FC236}">
                <a16:creationId xmlns:a16="http://schemas.microsoft.com/office/drawing/2014/main" id="{752CA74B-59E5-6CD5-79EC-90BA937BA7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16088" y="865291"/>
            <a:ext cx="7208837" cy="4641850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de-DE" sz="24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33 </a:t>
            </a:r>
            <a:r>
              <a:rPr lang="de-DE" sz="2400" dirty="0" err="1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references</a:t>
            </a:r>
            <a:r>
              <a:rPr lang="de-DE" sz="24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 “nice </a:t>
            </a:r>
            <a:r>
              <a:rPr lang="de-DE" sz="2400" dirty="0" err="1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to</a:t>
            </a:r>
            <a:r>
              <a:rPr lang="de-DE" sz="24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de-DE" sz="2400" dirty="0" err="1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have</a:t>
            </a:r>
            <a:r>
              <a:rPr lang="de-DE" sz="24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” </a:t>
            </a:r>
            <a:r>
              <a:rPr lang="de-DE" sz="2400" dirty="0" err="1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for</a:t>
            </a:r>
            <a:r>
              <a:rPr lang="de-DE" sz="24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de-DE" sz="2400" dirty="0" err="1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work</a:t>
            </a:r>
            <a:r>
              <a:rPr lang="de-DE" sz="24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 in </a:t>
            </a:r>
            <a:r>
              <a:rPr lang="de-DE" sz="2400" dirty="0" err="1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clinic</a:t>
            </a:r>
            <a:r>
              <a:rPr lang="de-DE" sz="24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 and </a:t>
            </a:r>
            <a:r>
              <a:rPr lang="de-DE" sz="2400" dirty="0" err="1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doctor's</a:t>
            </a:r>
            <a:r>
              <a:rPr lang="de-DE" sz="24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de-DE" sz="2400" dirty="0" err="1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office</a:t>
            </a:r>
            <a:r>
              <a:rPr lang="de-DE" sz="24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, Tools </a:t>
            </a:r>
            <a:r>
              <a:rPr lang="de-DE" sz="2400" dirty="0" err="1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for</a:t>
            </a:r>
            <a:r>
              <a:rPr lang="de-DE" sz="24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de-DE" sz="2400" dirty="0" err="1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training</a:t>
            </a:r>
            <a:r>
              <a:rPr lang="de-DE" sz="24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de-DE" sz="2400" dirty="0" err="1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to</a:t>
            </a:r>
            <a:r>
              <a:rPr lang="de-DE" sz="24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de-DE" sz="2400" dirty="0" err="1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transfer</a:t>
            </a:r>
            <a:r>
              <a:rPr lang="de-DE" sz="24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de-DE" sz="2400" dirty="0" err="1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knowledge</a:t>
            </a:r>
            <a:endParaRPr lang="de-DE" altLang="de-DE" sz="2400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grpSp>
        <p:nvGrpSpPr>
          <p:cNvPr id="43014" name="Gruppieren 3">
            <a:extLst>
              <a:ext uri="{FF2B5EF4-FFF2-40B4-BE49-F238E27FC236}">
                <a16:creationId xmlns:a16="http://schemas.microsoft.com/office/drawing/2014/main" id="{5A168A9D-9705-5779-5D11-500460BBFE38}"/>
              </a:ext>
            </a:extLst>
          </p:cNvPr>
          <p:cNvGrpSpPr>
            <a:grpSpLocks/>
          </p:cNvGrpSpPr>
          <p:nvPr/>
        </p:nvGrpSpPr>
        <p:grpSpPr bwMode="auto">
          <a:xfrm>
            <a:off x="69850" y="2708275"/>
            <a:ext cx="1477963" cy="73025"/>
            <a:chOff x="70297" y="1484784"/>
            <a:chExt cx="1477367" cy="73025"/>
          </a:xfrm>
        </p:grpSpPr>
        <p:cxnSp>
          <p:nvCxnSpPr>
            <p:cNvPr id="10" name="Gerade Verbindung 9">
              <a:extLst>
                <a:ext uri="{FF2B5EF4-FFF2-40B4-BE49-F238E27FC236}">
                  <a16:creationId xmlns:a16="http://schemas.microsoft.com/office/drawing/2014/main" id="{924CB81D-9D37-F2E6-BE38-81EDA528DAFF}"/>
                </a:ext>
              </a:extLst>
            </p:cNvPr>
            <p:cNvCxnSpPr/>
            <p:nvPr/>
          </p:nvCxnSpPr>
          <p:spPr bwMode="auto">
            <a:xfrm>
              <a:off x="70297" y="1557809"/>
              <a:ext cx="1332962" cy="0"/>
            </a:xfrm>
            <a:prstGeom prst="line">
              <a:avLst/>
            </a:prstGeom>
            <a:ln w="6350">
              <a:solidFill>
                <a:srgbClr val="132F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ichtungspfeil 11">
              <a:extLst>
                <a:ext uri="{FF2B5EF4-FFF2-40B4-BE49-F238E27FC236}">
                  <a16:creationId xmlns:a16="http://schemas.microsoft.com/office/drawing/2014/main" id="{2B482291-A3BF-5636-15EB-78E803714CB3}"/>
                </a:ext>
              </a:extLst>
            </p:cNvPr>
            <p:cNvSpPr/>
            <p:nvPr/>
          </p:nvSpPr>
          <p:spPr bwMode="auto">
            <a:xfrm flipH="1" flipV="1">
              <a:off x="1333437" y="1484784"/>
              <a:ext cx="214227" cy="71438"/>
            </a:xfrm>
            <a:prstGeom prst="homePlate">
              <a:avLst/>
            </a:prstGeom>
            <a:solidFill>
              <a:srgbClr val="132F46"/>
            </a:solidFill>
            <a:ln w="3175">
              <a:solidFill>
                <a:schemeClr val="accent1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sp>
        <p:nvSpPr>
          <p:cNvPr id="14" name="Rechteck 13">
            <a:extLst>
              <a:ext uri="{FF2B5EF4-FFF2-40B4-BE49-F238E27FC236}">
                <a16:creationId xmlns:a16="http://schemas.microsoft.com/office/drawing/2014/main" id="{4E62EC7C-0890-B022-79EE-ED7C0374C973}"/>
              </a:ext>
            </a:extLst>
          </p:cNvPr>
          <p:cNvSpPr/>
          <p:nvPr/>
        </p:nvSpPr>
        <p:spPr>
          <a:xfrm>
            <a:off x="8180388" y="-11113"/>
            <a:ext cx="928687" cy="776288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grpSp>
        <p:nvGrpSpPr>
          <p:cNvPr id="43016" name="Gruppieren 10">
            <a:extLst>
              <a:ext uri="{FF2B5EF4-FFF2-40B4-BE49-F238E27FC236}">
                <a16:creationId xmlns:a16="http://schemas.microsoft.com/office/drawing/2014/main" id="{4E121FD9-0CF2-1B08-9B98-6434612D1786}"/>
              </a:ext>
            </a:extLst>
          </p:cNvPr>
          <p:cNvGrpSpPr>
            <a:grpSpLocks/>
          </p:cNvGrpSpPr>
          <p:nvPr/>
        </p:nvGrpSpPr>
        <p:grpSpPr bwMode="auto">
          <a:xfrm>
            <a:off x="11052175" y="836613"/>
            <a:ext cx="7016750" cy="6743700"/>
            <a:chOff x="16260264" y="30152427"/>
            <a:chExt cx="11310419" cy="9325843"/>
          </a:xfrm>
        </p:grpSpPr>
        <p:pic>
          <p:nvPicPr>
            <p:cNvPr id="43034" name="Picture 3">
              <a:extLst>
                <a:ext uri="{FF2B5EF4-FFF2-40B4-BE49-F238E27FC236}">
                  <a16:creationId xmlns:a16="http://schemas.microsoft.com/office/drawing/2014/main" id="{6F995F89-7DC5-3935-A062-51840200D0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60264" y="30152427"/>
              <a:ext cx="1788894" cy="1259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EE66EBC2-9D5A-9490-15AA-6899E13DCEBC}"/>
                </a:ext>
              </a:extLst>
            </p:cNvPr>
            <p:cNvSpPr/>
            <p:nvPr/>
          </p:nvSpPr>
          <p:spPr>
            <a:xfrm>
              <a:off x="16436830" y="31629896"/>
              <a:ext cx="11133853" cy="784837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cxnSp>
          <p:nvCxnSpPr>
            <p:cNvPr id="16" name="Gerade Verbindung 15">
              <a:extLst>
                <a:ext uri="{FF2B5EF4-FFF2-40B4-BE49-F238E27FC236}">
                  <a16:creationId xmlns:a16="http://schemas.microsoft.com/office/drawing/2014/main" id="{9150F31A-2654-4626-72B0-385525EDE43D}"/>
                </a:ext>
              </a:extLst>
            </p:cNvPr>
            <p:cNvCxnSpPr/>
            <p:nvPr/>
          </p:nvCxnSpPr>
          <p:spPr>
            <a:xfrm>
              <a:off x="22557763" y="32782455"/>
              <a:ext cx="15839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>
              <a:extLst>
                <a:ext uri="{FF2B5EF4-FFF2-40B4-BE49-F238E27FC236}">
                  <a16:creationId xmlns:a16="http://schemas.microsoft.com/office/drawing/2014/main" id="{6803301F-5DCD-CE69-213B-01C863907132}"/>
                </a:ext>
              </a:extLst>
            </p:cNvPr>
            <p:cNvCxnSpPr/>
            <p:nvPr/>
          </p:nvCxnSpPr>
          <p:spPr>
            <a:xfrm>
              <a:off x="24070083" y="33502530"/>
              <a:ext cx="158397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>
              <a:extLst>
                <a:ext uri="{FF2B5EF4-FFF2-40B4-BE49-F238E27FC236}">
                  <a16:creationId xmlns:a16="http://schemas.microsoft.com/office/drawing/2014/main" id="{EB369106-4400-0048-A761-2ECD9628BA53}"/>
                </a:ext>
              </a:extLst>
            </p:cNvPr>
            <p:cNvCxnSpPr/>
            <p:nvPr/>
          </p:nvCxnSpPr>
          <p:spPr>
            <a:xfrm>
              <a:off x="21188741" y="33142492"/>
              <a:ext cx="158397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>
              <a:extLst>
                <a:ext uri="{FF2B5EF4-FFF2-40B4-BE49-F238E27FC236}">
                  <a16:creationId xmlns:a16="http://schemas.microsoft.com/office/drawing/2014/main" id="{16BB40D4-FC15-877E-FBED-A3214A461970}"/>
                </a:ext>
              </a:extLst>
            </p:cNvPr>
            <p:cNvCxnSpPr/>
            <p:nvPr/>
          </p:nvCxnSpPr>
          <p:spPr>
            <a:xfrm>
              <a:off x="22557763" y="33862567"/>
              <a:ext cx="15839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>
              <a:extLst>
                <a:ext uri="{FF2B5EF4-FFF2-40B4-BE49-F238E27FC236}">
                  <a16:creationId xmlns:a16="http://schemas.microsoft.com/office/drawing/2014/main" id="{E18819F8-CB29-4F17-2ECC-03B5A561C1DF}"/>
                </a:ext>
              </a:extLst>
            </p:cNvPr>
            <p:cNvCxnSpPr/>
            <p:nvPr/>
          </p:nvCxnSpPr>
          <p:spPr>
            <a:xfrm>
              <a:off x="22557763" y="34292855"/>
              <a:ext cx="15839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>
              <a:extLst>
                <a:ext uri="{FF2B5EF4-FFF2-40B4-BE49-F238E27FC236}">
                  <a16:creationId xmlns:a16="http://schemas.microsoft.com/office/drawing/2014/main" id="{5C94F60D-2F47-25A6-D6A5-BAD970102C48}"/>
                </a:ext>
              </a:extLst>
            </p:cNvPr>
            <p:cNvCxnSpPr/>
            <p:nvPr/>
          </p:nvCxnSpPr>
          <p:spPr>
            <a:xfrm>
              <a:off x="22557763" y="34652893"/>
              <a:ext cx="15839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>
              <a:extLst>
                <a:ext uri="{FF2B5EF4-FFF2-40B4-BE49-F238E27FC236}">
                  <a16:creationId xmlns:a16="http://schemas.microsoft.com/office/drawing/2014/main" id="{494FCD4C-69C1-C735-6B4D-C18166669846}"/>
                </a:ext>
              </a:extLst>
            </p:cNvPr>
            <p:cNvCxnSpPr/>
            <p:nvPr/>
          </p:nvCxnSpPr>
          <p:spPr>
            <a:xfrm>
              <a:off x="22557763" y="35085376"/>
              <a:ext cx="15839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>
              <a:extLst>
                <a:ext uri="{FF2B5EF4-FFF2-40B4-BE49-F238E27FC236}">
                  <a16:creationId xmlns:a16="http://schemas.microsoft.com/office/drawing/2014/main" id="{017ECDD6-7653-2474-99BD-B0231A419BC1}"/>
                </a:ext>
              </a:extLst>
            </p:cNvPr>
            <p:cNvCxnSpPr/>
            <p:nvPr/>
          </p:nvCxnSpPr>
          <p:spPr>
            <a:xfrm>
              <a:off x="22557763" y="35445413"/>
              <a:ext cx="15839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>
              <a:extLst>
                <a:ext uri="{FF2B5EF4-FFF2-40B4-BE49-F238E27FC236}">
                  <a16:creationId xmlns:a16="http://schemas.microsoft.com/office/drawing/2014/main" id="{5751CBB3-7D05-908D-6D1E-98D8ACA04F5D}"/>
                </a:ext>
              </a:extLst>
            </p:cNvPr>
            <p:cNvCxnSpPr/>
            <p:nvPr/>
          </p:nvCxnSpPr>
          <p:spPr>
            <a:xfrm>
              <a:off x="23995875" y="37030455"/>
              <a:ext cx="15865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>
              <a:extLst>
                <a:ext uri="{FF2B5EF4-FFF2-40B4-BE49-F238E27FC236}">
                  <a16:creationId xmlns:a16="http://schemas.microsoft.com/office/drawing/2014/main" id="{82DD1868-3297-6734-38D1-D6E17AF83809}"/>
                </a:ext>
              </a:extLst>
            </p:cNvPr>
            <p:cNvCxnSpPr/>
            <p:nvPr/>
          </p:nvCxnSpPr>
          <p:spPr>
            <a:xfrm>
              <a:off x="23995875" y="37390492"/>
              <a:ext cx="15865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>
              <a:extLst>
                <a:ext uri="{FF2B5EF4-FFF2-40B4-BE49-F238E27FC236}">
                  <a16:creationId xmlns:a16="http://schemas.microsoft.com/office/drawing/2014/main" id="{814DEB35-2559-46F4-AA85-EEC7C2B771E4}"/>
                </a:ext>
              </a:extLst>
            </p:cNvPr>
            <p:cNvCxnSpPr/>
            <p:nvPr/>
          </p:nvCxnSpPr>
          <p:spPr>
            <a:xfrm>
              <a:off x="22483553" y="38613302"/>
              <a:ext cx="15865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017" name="Gruppieren 26">
            <a:extLst>
              <a:ext uri="{FF2B5EF4-FFF2-40B4-BE49-F238E27FC236}">
                <a16:creationId xmlns:a16="http://schemas.microsoft.com/office/drawing/2014/main" id="{48C927BD-C1F2-50E8-B359-8B0E7A9BFC2A}"/>
              </a:ext>
            </a:extLst>
          </p:cNvPr>
          <p:cNvGrpSpPr>
            <a:grpSpLocks/>
          </p:cNvGrpSpPr>
          <p:nvPr/>
        </p:nvGrpSpPr>
        <p:grpSpPr bwMode="auto">
          <a:xfrm>
            <a:off x="11566525" y="3889375"/>
            <a:ext cx="982663" cy="666750"/>
            <a:chOff x="16436131" y="31629398"/>
            <a:chExt cx="11144250" cy="7848872"/>
          </a:xfrm>
        </p:grpSpPr>
        <p:pic>
          <p:nvPicPr>
            <p:cNvPr id="43021" name="Picture 3">
              <a:extLst>
                <a:ext uri="{FF2B5EF4-FFF2-40B4-BE49-F238E27FC236}">
                  <a16:creationId xmlns:a16="http://schemas.microsoft.com/office/drawing/2014/main" id="{B9B9C810-2A61-AB2C-7F58-80DF8517AF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36131" y="31629398"/>
              <a:ext cx="11144250" cy="7848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C2199CEB-46AE-FA1E-214A-D270EBB3C30A}"/>
                </a:ext>
              </a:extLst>
            </p:cNvPr>
            <p:cNvSpPr/>
            <p:nvPr/>
          </p:nvSpPr>
          <p:spPr>
            <a:xfrm>
              <a:off x="16436131" y="31629398"/>
              <a:ext cx="11126241" cy="784887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cxnSp>
          <p:nvCxnSpPr>
            <p:cNvPr id="30" name="Gerade Verbindung 29">
              <a:extLst>
                <a:ext uri="{FF2B5EF4-FFF2-40B4-BE49-F238E27FC236}">
                  <a16:creationId xmlns:a16="http://schemas.microsoft.com/office/drawing/2014/main" id="{5DA0C0DD-53B5-18AA-063F-6ABEC2CE0ABA}"/>
                </a:ext>
              </a:extLst>
            </p:cNvPr>
            <p:cNvCxnSpPr/>
            <p:nvPr/>
          </p:nvCxnSpPr>
          <p:spPr>
            <a:xfrm>
              <a:off x="22557364" y="32788041"/>
              <a:ext cx="15843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>
              <a:extLst>
                <a:ext uri="{FF2B5EF4-FFF2-40B4-BE49-F238E27FC236}">
                  <a16:creationId xmlns:a16="http://schemas.microsoft.com/office/drawing/2014/main" id="{D7A2E063-2AC1-B698-1617-653A8AD2D743}"/>
                </a:ext>
              </a:extLst>
            </p:cNvPr>
            <p:cNvCxnSpPr/>
            <p:nvPr/>
          </p:nvCxnSpPr>
          <p:spPr>
            <a:xfrm>
              <a:off x="24069668" y="33498177"/>
              <a:ext cx="15843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>
              <a:extLst>
                <a:ext uri="{FF2B5EF4-FFF2-40B4-BE49-F238E27FC236}">
                  <a16:creationId xmlns:a16="http://schemas.microsoft.com/office/drawing/2014/main" id="{53B78696-4C55-B55A-651D-12D605868B19}"/>
                </a:ext>
              </a:extLst>
            </p:cNvPr>
            <p:cNvCxnSpPr/>
            <p:nvPr/>
          </p:nvCxnSpPr>
          <p:spPr>
            <a:xfrm>
              <a:off x="21189088" y="33143115"/>
              <a:ext cx="15843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>
              <a:extLst>
                <a:ext uri="{FF2B5EF4-FFF2-40B4-BE49-F238E27FC236}">
                  <a16:creationId xmlns:a16="http://schemas.microsoft.com/office/drawing/2014/main" id="{237933E9-FDD3-624F-3479-8C38ABBFA3AF}"/>
                </a:ext>
              </a:extLst>
            </p:cNvPr>
            <p:cNvCxnSpPr/>
            <p:nvPr/>
          </p:nvCxnSpPr>
          <p:spPr>
            <a:xfrm>
              <a:off x="22557364" y="33853251"/>
              <a:ext cx="15843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>
              <a:extLst>
                <a:ext uri="{FF2B5EF4-FFF2-40B4-BE49-F238E27FC236}">
                  <a16:creationId xmlns:a16="http://schemas.microsoft.com/office/drawing/2014/main" id="{21D17995-4D26-567C-34F7-EB4243DB7763}"/>
                </a:ext>
              </a:extLst>
            </p:cNvPr>
            <p:cNvCxnSpPr/>
            <p:nvPr/>
          </p:nvCxnSpPr>
          <p:spPr>
            <a:xfrm>
              <a:off x="22557364" y="34301758"/>
              <a:ext cx="15843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>
              <a:extLst>
                <a:ext uri="{FF2B5EF4-FFF2-40B4-BE49-F238E27FC236}">
                  <a16:creationId xmlns:a16="http://schemas.microsoft.com/office/drawing/2014/main" id="{2B9CB305-9758-69B9-B83C-DF136F390D8D}"/>
                </a:ext>
              </a:extLst>
            </p:cNvPr>
            <p:cNvCxnSpPr/>
            <p:nvPr/>
          </p:nvCxnSpPr>
          <p:spPr>
            <a:xfrm>
              <a:off x="22557364" y="34656820"/>
              <a:ext cx="15843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>
              <a:extLst>
                <a:ext uri="{FF2B5EF4-FFF2-40B4-BE49-F238E27FC236}">
                  <a16:creationId xmlns:a16="http://schemas.microsoft.com/office/drawing/2014/main" id="{7A823A2A-67CA-3C5C-4396-C1120B943A80}"/>
                </a:ext>
              </a:extLst>
            </p:cNvPr>
            <p:cNvCxnSpPr/>
            <p:nvPr/>
          </p:nvCxnSpPr>
          <p:spPr>
            <a:xfrm>
              <a:off x="22557364" y="35086645"/>
              <a:ext cx="15843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>
              <a:extLst>
                <a:ext uri="{FF2B5EF4-FFF2-40B4-BE49-F238E27FC236}">
                  <a16:creationId xmlns:a16="http://schemas.microsoft.com/office/drawing/2014/main" id="{8B5A172A-8365-8CF0-2971-5FCB599BEC50}"/>
                </a:ext>
              </a:extLst>
            </p:cNvPr>
            <p:cNvCxnSpPr/>
            <p:nvPr/>
          </p:nvCxnSpPr>
          <p:spPr>
            <a:xfrm>
              <a:off x="22557364" y="35441707"/>
              <a:ext cx="15843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>
              <a:extLst>
                <a:ext uri="{FF2B5EF4-FFF2-40B4-BE49-F238E27FC236}">
                  <a16:creationId xmlns:a16="http://schemas.microsoft.com/office/drawing/2014/main" id="{6BDD758B-7494-B293-C9C2-C4A463D5635B}"/>
                </a:ext>
              </a:extLst>
            </p:cNvPr>
            <p:cNvCxnSpPr/>
            <p:nvPr/>
          </p:nvCxnSpPr>
          <p:spPr>
            <a:xfrm>
              <a:off x="23997654" y="37030175"/>
              <a:ext cx="15843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>
              <a:extLst>
                <a:ext uri="{FF2B5EF4-FFF2-40B4-BE49-F238E27FC236}">
                  <a16:creationId xmlns:a16="http://schemas.microsoft.com/office/drawing/2014/main" id="{A2B64A8D-691C-B229-C59E-2EECB129B3BB}"/>
                </a:ext>
              </a:extLst>
            </p:cNvPr>
            <p:cNvCxnSpPr/>
            <p:nvPr/>
          </p:nvCxnSpPr>
          <p:spPr>
            <a:xfrm>
              <a:off x="23997654" y="37385237"/>
              <a:ext cx="15843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>
              <a:extLst>
                <a:ext uri="{FF2B5EF4-FFF2-40B4-BE49-F238E27FC236}">
                  <a16:creationId xmlns:a16="http://schemas.microsoft.com/office/drawing/2014/main" id="{83946ADD-3D34-2C01-6630-7D802FF441F2}"/>
                </a:ext>
              </a:extLst>
            </p:cNvPr>
            <p:cNvCxnSpPr/>
            <p:nvPr/>
          </p:nvCxnSpPr>
          <p:spPr>
            <a:xfrm>
              <a:off x="22485349" y="38618632"/>
              <a:ext cx="15843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3018" name="Picture 3">
            <a:extLst>
              <a:ext uri="{FF2B5EF4-FFF2-40B4-BE49-F238E27FC236}">
                <a16:creationId xmlns:a16="http://schemas.microsoft.com/office/drawing/2014/main" id="{1B6F72D4-4147-6D69-40B3-3DB286B9E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063" y="44450"/>
            <a:ext cx="862012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hteck 41">
            <a:extLst>
              <a:ext uri="{FF2B5EF4-FFF2-40B4-BE49-F238E27FC236}">
                <a16:creationId xmlns:a16="http://schemas.microsoft.com/office/drawing/2014/main" id="{76B02EB6-2D8A-9C61-3986-8983DECA1EF6}"/>
              </a:ext>
            </a:extLst>
          </p:cNvPr>
          <p:cNvSpPr/>
          <p:nvPr/>
        </p:nvSpPr>
        <p:spPr>
          <a:xfrm>
            <a:off x="7667625" y="-11113"/>
            <a:ext cx="1441450" cy="776288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2" name="Grafik 1" descr="Ein Bild, das Text, Schrift, Grafiken, Logo enthält.&#10;&#10;Automatisch generierte Beschreibung">
            <a:extLst>
              <a:ext uri="{FF2B5EF4-FFF2-40B4-BE49-F238E27FC236}">
                <a16:creationId xmlns:a16="http://schemas.microsoft.com/office/drawing/2014/main" id="{FDDC1C90-0F8F-6E9E-681F-EDDCC38972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" y="5229200"/>
            <a:ext cx="1410525" cy="494093"/>
          </a:xfrm>
          <a:prstGeom prst="rect">
            <a:avLst/>
          </a:prstGeom>
        </p:spPr>
      </p:pic>
      <p:sp>
        <p:nvSpPr>
          <p:cNvPr id="4" name="Fußzeilenplatzhalter 5">
            <a:extLst>
              <a:ext uri="{FF2B5EF4-FFF2-40B4-BE49-F238E27FC236}">
                <a16:creationId xmlns:a16="http://schemas.microsoft.com/office/drawing/2014/main" id="{F7C07D5D-76DE-8B50-F99D-A578593A7FE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867400" y="6584950"/>
            <a:ext cx="3276600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5D00"/>
              </a:buClr>
              <a:buChar char="•"/>
              <a:defRPr sz="3200">
                <a:solidFill>
                  <a:srgbClr val="132F4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5D00"/>
              </a:buClr>
              <a:buChar char="–"/>
              <a:defRPr sz="2800">
                <a:solidFill>
                  <a:srgbClr val="132F4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5D00"/>
              </a:buClr>
              <a:buChar char="•"/>
              <a:defRPr sz="2400">
                <a:solidFill>
                  <a:srgbClr val="132F4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5D00"/>
              </a:buClr>
              <a:buChar char="–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5D00"/>
              </a:buClr>
              <a:buChar char="»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»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»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»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»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900" dirty="0"/>
              <a:t>April 2025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FA928BA-7445-9ACF-D0AE-EF93A8673178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2000250" y="6586538"/>
            <a:ext cx="6388174" cy="2714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5D00"/>
              </a:buClr>
              <a:buChar char="•"/>
              <a:defRPr sz="3200">
                <a:solidFill>
                  <a:srgbClr val="132F4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5D00"/>
              </a:buClr>
              <a:buChar char="–"/>
              <a:defRPr sz="2800">
                <a:solidFill>
                  <a:srgbClr val="132F4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5D00"/>
              </a:buClr>
              <a:buChar char="•"/>
              <a:defRPr sz="2400">
                <a:solidFill>
                  <a:srgbClr val="132F4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5D00"/>
              </a:buClr>
              <a:buChar char="–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5D00"/>
              </a:buClr>
              <a:buChar char="»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»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»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»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»"/>
              <a:defRPr sz="2000">
                <a:solidFill>
                  <a:srgbClr val="132F4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900" dirty="0"/>
              <a:t>33 </a:t>
            </a:r>
            <a:r>
              <a:rPr lang="de-DE" altLang="de-DE" sz="900" dirty="0" err="1"/>
              <a:t>references</a:t>
            </a:r>
            <a:r>
              <a:rPr lang="de-DE" altLang="de-DE" sz="900" dirty="0"/>
              <a:t> </a:t>
            </a:r>
            <a:r>
              <a:rPr lang="de-DE" altLang="de-DE" sz="900" dirty="0" err="1"/>
              <a:t>to</a:t>
            </a:r>
            <a:r>
              <a:rPr lang="de-DE" altLang="de-DE" sz="900" dirty="0"/>
              <a:t> support professional </a:t>
            </a:r>
            <a:r>
              <a:rPr lang="de-DE" altLang="de-DE" sz="900" dirty="0" err="1"/>
              <a:t>identity</a:t>
            </a:r>
            <a:r>
              <a:rPr lang="de-DE" altLang="de-DE" sz="900" dirty="0"/>
              <a:t> </a:t>
            </a:r>
            <a:r>
              <a:rPr lang="de-DE" altLang="de-DE" sz="900" dirty="0" err="1"/>
              <a:t>formation</a:t>
            </a:r>
            <a:r>
              <a:rPr lang="de-DE" altLang="de-DE" sz="900" dirty="0"/>
              <a:t> in </a:t>
            </a:r>
            <a:r>
              <a:rPr lang="de-DE" altLang="de-DE" sz="900" dirty="0" err="1"/>
              <a:t>undergraduate</a:t>
            </a:r>
            <a:r>
              <a:rPr lang="de-DE" altLang="de-DE" sz="900" dirty="0"/>
              <a:t> and </a:t>
            </a:r>
            <a:r>
              <a:rPr lang="de-DE" altLang="de-DE" sz="900" dirty="0" err="1"/>
              <a:t>postgraduate</a:t>
            </a:r>
            <a:r>
              <a:rPr lang="de-DE" altLang="de-DE" sz="900" dirty="0"/>
              <a:t> </a:t>
            </a:r>
            <a:r>
              <a:rPr lang="de-DE" altLang="de-DE" sz="900" dirty="0" err="1"/>
              <a:t>education</a:t>
            </a:r>
            <a:r>
              <a:rPr lang="de-DE" altLang="de-DE" sz="900" dirty="0"/>
              <a:t> in </a:t>
            </a:r>
            <a:r>
              <a:rPr lang="de-DE" altLang="de-DE" sz="900" dirty="0" err="1"/>
              <a:t>family</a:t>
            </a:r>
            <a:r>
              <a:rPr lang="de-DE" altLang="de-DE" sz="900" dirty="0"/>
              <a:t> </a:t>
            </a:r>
            <a:r>
              <a:rPr lang="de-DE" altLang="de-DE" sz="900" dirty="0" err="1"/>
              <a:t>medicine</a:t>
            </a:r>
            <a:endParaRPr lang="de-DE" altLang="de-DE" sz="900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872A4ACF-9AB5-268E-A4C9-285F632DCE42}"/>
              </a:ext>
            </a:extLst>
          </p:cNvPr>
          <p:cNvSpPr/>
          <p:nvPr/>
        </p:nvSpPr>
        <p:spPr>
          <a:xfrm>
            <a:off x="7667625" y="-11113"/>
            <a:ext cx="1441450" cy="776288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7" name="Grafik 6" descr="Ein Bild, das Clipart, Grafiken, Kreativität enthält.&#10;&#10;Automatisch generierte Beschreibung">
            <a:extLst>
              <a:ext uri="{FF2B5EF4-FFF2-40B4-BE49-F238E27FC236}">
                <a16:creationId xmlns:a16="http://schemas.microsoft.com/office/drawing/2014/main" id="{BF8F3B58-C8F4-3D6C-5310-44D8516F54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092" y="27654"/>
            <a:ext cx="737521" cy="737521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482C3AC6-2B60-C410-1B96-C9D18295C4A0}"/>
              </a:ext>
            </a:extLst>
          </p:cNvPr>
          <p:cNvSpPr txBox="1"/>
          <p:nvPr/>
        </p:nvSpPr>
        <p:spPr>
          <a:xfrm>
            <a:off x="7753574" y="-27384"/>
            <a:ext cx="7068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dirty="0">
                <a:latin typeface="Times" pitchFamily="2" charset="0"/>
              </a:rPr>
              <a:t>PIF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E5DC8E0-BB64-A893-13C6-E48C48C365E1}"/>
              </a:ext>
            </a:extLst>
          </p:cNvPr>
          <p:cNvSpPr txBox="1"/>
          <p:nvPr/>
        </p:nvSpPr>
        <p:spPr>
          <a:xfrm>
            <a:off x="-14808" y="1052513"/>
            <a:ext cx="1558621" cy="2462213"/>
          </a:xfrm>
          <a:prstGeom prst="rect">
            <a:avLst/>
          </a:prstGeom>
          <a:solidFill>
            <a:srgbClr val="D0DCEC"/>
          </a:solidFill>
        </p:spPr>
        <p:txBody>
          <a:bodyPr wrap="square" rtlCol="0">
            <a:spAutoFit/>
          </a:bodyPr>
          <a:lstStyle/>
          <a:p>
            <a:r>
              <a:rPr lang="de-DE" sz="1100" dirty="0"/>
              <a:t> Background</a:t>
            </a:r>
          </a:p>
          <a:p>
            <a:endParaRPr lang="de-DE" sz="1100" dirty="0"/>
          </a:p>
          <a:p>
            <a:endParaRPr lang="de-DE" sz="1100" dirty="0"/>
          </a:p>
          <a:p>
            <a:r>
              <a:rPr lang="de-DE" sz="1100" dirty="0"/>
              <a:t>Material and Methods</a:t>
            </a:r>
          </a:p>
          <a:p>
            <a:endParaRPr lang="de-DE" sz="1100" dirty="0"/>
          </a:p>
          <a:p>
            <a:r>
              <a:rPr lang="de-DE" sz="1100" dirty="0" err="1"/>
              <a:t>Results</a:t>
            </a:r>
            <a:endParaRPr lang="de-DE" sz="1100" dirty="0"/>
          </a:p>
          <a:p>
            <a:endParaRPr lang="de-DE" sz="1100" dirty="0"/>
          </a:p>
          <a:p>
            <a:endParaRPr lang="de-DE" sz="1100" dirty="0"/>
          </a:p>
          <a:p>
            <a:r>
              <a:rPr lang="de-DE" sz="1100" dirty="0" err="1"/>
              <a:t>Sumary</a:t>
            </a:r>
            <a:endParaRPr lang="de-DE" sz="1100" dirty="0"/>
          </a:p>
          <a:p>
            <a:endParaRPr lang="de-DE" sz="1100" dirty="0"/>
          </a:p>
          <a:p>
            <a:endParaRPr lang="de-DE" sz="1100" dirty="0"/>
          </a:p>
          <a:p>
            <a:r>
              <a:rPr lang="de-DE" sz="1100" dirty="0" err="1"/>
              <a:t>Literature</a:t>
            </a:r>
            <a:endParaRPr lang="de-DE" sz="1100" dirty="0"/>
          </a:p>
          <a:p>
            <a:endParaRPr lang="de-DE" sz="1100" dirty="0"/>
          </a:p>
          <a:p>
            <a:endParaRPr lang="de-DE" sz="1100" dirty="0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2D8EB046-1CAE-EA49-423B-C074D765E768}"/>
              </a:ext>
            </a:extLst>
          </p:cNvPr>
          <p:cNvGrpSpPr>
            <a:grpSpLocks/>
          </p:cNvGrpSpPr>
          <p:nvPr/>
        </p:nvGrpSpPr>
        <p:grpSpPr bwMode="auto">
          <a:xfrm>
            <a:off x="69701" y="2564904"/>
            <a:ext cx="1477963" cy="73025"/>
            <a:chOff x="70297" y="1484784"/>
            <a:chExt cx="1477367" cy="73025"/>
          </a:xfrm>
        </p:grpSpPr>
        <p:cxnSp>
          <p:nvCxnSpPr>
            <p:cNvPr id="13" name="Gerade Verbindung 12">
              <a:extLst>
                <a:ext uri="{FF2B5EF4-FFF2-40B4-BE49-F238E27FC236}">
                  <a16:creationId xmlns:a16="http://schemas.microsoft.com/office/drawing/2014/main" id="{6135D7D2-2493-78DA-3B4D-129ADDF679C2}"/>
                </a:ext>
              </a:extLst>
            </p:cNvPr>
            <p:cNvCxnSpPr/>
            <p:nvPr/>
          </p:nvCxnSpPr>
          <p:spPr bwMode="auto">
            <a:xfrm>
              <a:off x="70297" y="1557809"/>
              <a:ext cx="1332962" cy="0"/>
            </a:xfrm>
            <a:prstGeom prst="line">
              <a:avLst/>
            </a:prstGeom>
            <a:ln w="6350">
              <a:solidFill>
                <a:srgbClr val="132F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ichtungspfeil 26">
              <a:extLst>
                <a:ext uri="{FF2B5EF4-FFF2-40B4-BE49-F238E27FC236}">
                  <a16:creationId xmlns:a16="http://schemas.microsoft.com/office/drawing/2014/main" id="{DB319286-61D3-806B-4D75-E4FFFF868F54}"/>
                </a:ext>
              </a:extLst>
            </p:cNvPr>
            <p:cNvSpPr/>
            <p:nvPr/>
          </p:nvSpPr>
          <p:spPr bwMode="auto">
            <a:xfrm flipH="1" flipV="1">
              <a:off x="1333437" y="1484784"/>
              <a:ext cx="214227" cy="71438"/>
            </a:xfrm>
            <a:prstGeom prst="homePlate">
              <a:avLst/>
            </a:prstGeom>
            <a:solidFill>
              <a:srgbClr val="132F46"/>
            </a:solidFill>
            <a:ln w="3175">
              <a:solidFill>
                <a:schemeClr val="accent1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sp>
        <p:nvSpPr>
          <p:cNvPr id="45" name="Rechteck 44">
            <a:extLst>
              <a:ext uri="{FF2B5EF4-FFF2-40B4-BE49-F238E27FC236}">
                <a16:creationId xmlns:a16="http://schemas.microsoft.com/office/drawing/2014/main" id="{D2B9C3CB-CD03-D9AB-A20E-37C59C715155}"/>
              </a:ext>
            </a:extLst>
          </p:cNvPr>
          <p:cNvSpPr/>
          <p:nvPr/>
        </p:nvSpPr>
        <p:spPr>
          <a:xfrm>
            <a:off x="1948624" y="2636342"/>
            <a:ext cx="6788805" cy="35612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8550CEB3-415F-8739-F516-22B9E9DE6D4D}"/>
              </a:ext>
            </a:extLst>
          </p:cNvPr>
          <p:cNvSpPr txBox="1"/>
          <p:nvPr/>
        </p:nvSpPr>
        <p:spPr>
          <a:xfrm>
            <a:off x="2072258" y="5294729"/>
            <a:ext cx="63881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400" kern="100" dirty="0">
                <a:solidFill>
                  <a:srgbClr val="69696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http://www.professional-identity-formation.org</a:t>
            </a:r>
            <a:endParaRPr lang="de-DE" sz="2400" kern="100" dirty="0">
              <a:solidFill>
                <a:srgbClr val="69696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Datumsplatzhalter 4">
            <a:extLst>
              <a:ext uri="{FF2B5EF4-FFF2-40B4-BE49-F238E27FC236}">
                <a16:creationId xmlns:a16="http://schemas.microsoft.com/office/drawing/2014/main" id="{5B37C4F9-BC11-DE60-7B7E-E50F164BC8A4}"/>
              </a:ext>
            </a:extLst>
          </p:cNvPr>
          <p:cNvSpPr txBox="1">
            <a:spLocks/>
          </p:cNvSpPr>
          <p:nvPr/>
        </p:nvSpPr>
        <p:spPr bwMode="auto">
          <a:xfrm>
            <a:off x="1600093" y="2704111"/>
            <a:ext cx="6319081" cy="870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•"/>
              <a:defRPr sz="3200" kern="1200">
                <a:solidFill>
                  <a:srgbClr val="132F46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–"/>
              <a:defRPr sz="2800" kern="1200">
                <a:solidFill>
                  <a:srgbClr val="132F46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•"/>
              <a:defRPr sz="2400" kern="1200">
                <a:solidFill>
                  <a:srgbClr val="132F46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–"/>
              <a:defRPr sz="2000" kern="1200">
                <a:solidFill>
                  <a:srgbClr val="132F46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»"/>
              <a:defRPr sz="2000" kern="1200">
                <a:solidFill>
                  <a:srgbClr val="132F46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»"/>
              <a:defRPr sz="2000" kern="1200">
                <a:solidFill>
                  <a:srgbClr val="132F46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»"/>
              <a:defRPr sz="2000" kern="1200">
                <a:solidFill>
                  <a:srgbClr val="132F46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»"/>
              <a:defRPr sz="2000" kern="1200">
                <a:solidFill>
                  <a:srgbClr val="132F46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F5D00"/>
              </a:buClr>
              <a:buChar char="»"/>
              <a:defRPr sz="2000" kern="1200">
                <a:solidFill>
                  <a:srgbClr val="132F46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400" dirty="0"/>
              <a:t>Download „33 </a:t>
            </a:r>
            <a:r>
              <a:rPr lang="de-DE" altLang="de-DE" sz="2400" dirty="0" err="1"/>
              <a:t>references</a:t>
            </a:r>
            <a:r>
              <a:rPr lang="de-DE" altLang="de-DE" sz="2400" dirty="0"/>
              <a:t>“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6D9429FC-DBA6-F34E-2372-BEAA3F7F83F0}"/>
              </a:ext>
            </a:extLst>
          </p:cNvPr>
          <p:cNvSpPr txBox="1"/>
          <p:nvPr/>
        </p:nvSpPr>
        <p:spPr>
          <a:xfrm>
            <a:off x="1948623" y="5796159"/>
            <a:ext cx="67888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info@medizin.one</a:t>
            </a:r>
            <a:endParaRPr lang="de-DE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3" name="Grafik 42" descr="Ein Bild, das Muster, Pixel enthält.&#10;&#10;Automatisch generierte Beschreibung">
            <a:extLst>
              <a:ext uri="{FF2B5EF4-FFF2-40B4-BE49-F238E27FC236}">
                <a16:creationId xmlns:a16="http://schemas.microsoft.com/office/drawing/2014/main" id="{E04FEC5C-652A-1B70-A71B-0DB6FB612BF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030" y="3235037"/>
            <a:ext cx="1971543" cy="2045192"/>
          </a:xfrm>
          <a:prstGeom prst="rect">
            <a:avLst/>
          </a:prstGeom>
        </p:spPr>
      </p:pic>
    </p:spTree>
  </p:cSld>
  <p:clrMapOvr>
    <a:masterClrMapping/>
  </p:clrMapOvr>
  <p:transition>
    <p:split/>
  </p:transition>
</p:sld>
</file>

<file path=ppt/theme/theme1.xml><?xml version="1.0" encoding="utf-8"?>
<a:theme xmlns:a="http://schemas.openxmlformats.org/drawingml/2006/main" name="Präsentationsvorlage-Powerpoint-HELIOS">
  <a:themeElements>
    <a:clrScheme name="Präsentationsvorlage-Powerpoint-HELIOS 1">
      <a:dk1>
        <a:srgbClr val="132F46"/>
      </a:dk1>
      <a:lt1>
        <a:srgbClr val="FFFFFF"/>
      </a:lt1>
      <a:dk2>
        <a:srgbClr val="132F46"/>
      </a:dk2>
      <a:lt2>
        <a:srgbClr val="808080"/>
      </a:lt2>
      <a:accent1>
        <a:srgbClr val="CCE6DB"/>
      </a:accent1>
      <a:accent2>
        <a:srgbClr val="FF5D00"/>
      </a:accent2>
      <a:accent3>
        <a:srgbClr val="FFFFFF"/>
      </a:accent3>
      <a:accent4>
        <a:srgbClr val="0E273A"/>
      </a:accent4>
      <a:accent5>
        <a:srgbClr val="E2F0EA"/>
      </a:accent5>
      <a:accent6>
        <a:srgbClr val="E75300"/>
      </a:accent6>
      <a:hlink>
        <a:srgbClr val="132F46"/>
      </a:hlink>
      <a:folHlink>
        <a:srgbClr val="899DA2"/>
      </a:folHlink>
    </a:clrScheme>
    <a:fontScheme name="Präsentationsvorlage-Powerpoint-HELI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äsentationsvorlage-Powerpoint-HELIOS 1">
        <a:dk1>
          <a:srgbClr val="132F46"/>
        </a:dk1>
        <a:lt1>
          <a:srgbClr val="FFFFFF"/>
        </a:lt1>
        <a:dk2>
          <a:srgbClr val="132F46"/>
        </a:dk2>
        <a:lt2>
          <a:srgbClr val="808080"/>
        </a:lt2>
        <a:accent1>
          <a:srgbClr val="CCE6DB"/>
        </a:accent1>
        <a:accent2>
          <a:srgbClr val="FF5D00"/>
        </a:accent2>
        <a:accent3>
          <a:srgbClr val="FFFFFF"/>
        </a:accent3>
        <a:accent4>
          <a:srgbClr val="0E273A"/>
        </a:accent4>
        <a:accent5>
          <a:srgbClr val="E2F0EA"/>
        </a:accent5>
        <a:accent6>
          <a:srgbClr val="E75300"/>
        </a:accent6>
        <a:hlink>
          <a:srgbClr val="132F46"/>
        </a:hlink>
        <a:folHlink>
          <a:srgbClr val="899DA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Dia/Foto-Layout HELIOS">
  <a:themeElements>
    <a:clrScheme name="Dia/Foto-Layout HELIOS 1">
      <a:dk1>
        <a:srgbClr val="808080"/>
      </a:dk1>
      <a:lt1>
        <a:srgbClr val="FFFFFF"/>
      </a:lt1>
      <a:dk2>
        <a:srgbClr val="132F46"/>
      </a:dk2>
      <a:lt2>
        <a:srgbClr val="FFFFFF"/>
      </a:lt2>
      <a:accent1>
        <a:srgbClr val="CCE6DB"/>
      </a:accent1>
      <a:accent2>
        <a:srgbClr val="FF5D00"/>
      </a:accent2>
      <a:accent3>
        <a:srgbClr val="AAADB0"/>
      </a:accent3>
      <a:accent4>
        <a:srgbClr val="DADADA"/>
      </a:accent4>
      <a:accent5>
        <a:srgbClr val="E2F0EA"/>
      </a:accent5>
      <a:accent6>
        <a:srgbClr val="E75300"/>
      </a:accent6>
      <a:hlink>
        <a:srgbClr val="FFFFFF"/>
      </a:hlink>
      <a:folHlink>
        <a:srgbClr val="8997A2"/>
      </a:folHlink>
    </a:clrScheme>
    <a:fontScheme name="Dia/Foto-Layout HELI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a/Foto-Layout HELIOS 1">
        <a:dk1>
          <a:srgbClr val="808080"/>
        </a:dk1>
        <a:lt1>
          <a:srgbClr val="FFFFFF"/>
        </a:lt1>
        <a:dk2>
          <a:srgbClr val="132F46"/>
        </a:dk2>
        <a:lt2>
          <a:srgbClr val="FFFFFF"/>
        </a:lt2>
        <a:accent1>
          <a:srgbClr val="CCE6DB"/>
        </a:accent1>
        <a:accent2>
          <a:srgbClr val="FF5D00"/>
        </a:accent2>
        <a:accent3>
          <a:srgbClr val="AAADB0"/>
        </a:accent3>
        <a:accent4>
          <a:srgbClr val="DADADA"/>
        </a:accent4>
        <a:accent5>
          <a:srgbClr val="E2F0EA"/>
        </a:accent5>
        <a:accent6>
          <a:srgbClr val="E75300"/>
        </a:accent6>
        <a:hlink>
          <a:srgbClr val="FFFFFF"/>
        </a:hlink>
        <a:folHlink>
          <a:srgbClr val="8997A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Ende-Layout HELIOS">
  <a:themeElements>
    <a:clrScheme name="Ende-Layout HELIOS 1">
      <a:dk1>
        <a:srgbClr val="132F46"/>
      </a:dk1>
      <a:lt1>
        <a:srgbClr val="FFFFFF"/>
      </a:lt1>
      <a:dk2>
        <a:srgbClr val="132F46"/>
      </a:dk2>
      <a:lt2>
        <a:srgbClr val="808080"/>
      </a:lt2>
      <a:accent1>
        <a:srgbClr val="CCE6DB"/>
      </a:accent1>
      <a:accent2>
        <a:srgbClr val="FF5D00"/>
      </a:accent2>
      <a:accent3>
        <a:srgbClr val="FFFFFF"/>
      </a:accent3>
      <a:accent4>
        <a:srgbClr val="0E273A"/>
      </a:accent4>
      <a:accent5>
        <a:srgbClr val="E2F0EA"/>
      </a:accent5>
      <a:accent6>
        <a:srgbClr val="E75300"/>
      </a:accent6>
      <a:hlink>
        <a:srgbClr val="132F46"/>
      </a:hlink>
      <a:folHlink>
        <a:srgbClr val="899DA2"/>
      </a:folHlink>
    </a:clrScheme>
    <a:fontScheme name="Ende-Layout HELI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nde-Layout HELIOS 1">
        <a:dk1>
          <a:srgbClr val="132F46"/>
        </a:dk1>
        <a:lt1>
          <a:srgbClr val="FFFFFF"/>
        </a:lt1>
        <a:dk2>
          <a:srgbClr val="132F46"/>
        </a:dk2>
        <a:lt2>
          <a:srgbClr val="808080"/>
        </a:lt2>
        <a:accent1>
          <a:srgbClr val="CCE6DB"/>
        </a:accent1>
        <a:accent2>
          <a:srgbClr val="FF5D00"/>
        </a:accent2>
        <a:accent3>
          <a:srgbClr val="FFFFFF"/>
        </a:accent3>
        <a:accent4>
          <a:srgbClr val="0E273A"/>
        </a:accent4>
        <a:accent5>
          <a:srgbClr val="E2F0EA"/>
        </a:accent5>
        <a:accent6>
          <a:srgbClr val="E75300"/>
        </a:accent6>
        <a:hlink>
          <a:srgbClr val="132F46"/>
        </a:hlink>
        <a:folHlink>
          <a:srgbClr val="899DA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Geburtshilfe-Layout HELIOS">
  <a:themeElements>
    <a:clrScheme name="Geburtshilfe-Layout HELIOS 1">
      <a:dk1>
        <a:srgbClr val="132F46"/>
      </a:dk1>
      <a:lt1>
        <a:srgbClr val="FFFFFF"/>
      </a:lt1>
      <a:dk2>
        <a:srgbClr val="132F46"/>
      </a:dk2>
      <a:lt2>
        <a:srgbClr val="808080"/>
      </a:lt2>
      <a:accent1>
        <a:srgbClr val="CCE6DB"/>
      </a:accent1>
      <a:accent2>
        <a:srgbClr val="FF5D00"/>
      </a:accent2>
      <a:accent3>
        <a:srgbClr val="FFFFFF"/>
      </a:accent3>
      <a:accent4>
        <a:srgbClr val="0E273A"/>
      </a:accent4>
      <a:accent5>
        <a:srgbClr val="E2F0EA"/>
      </a:accent5>
      <a:accent6>
        <a:srgbClr val="E75300"/>
      </a:accent6>
      <a:hlink>
        <a:srgbClr val="132F46"/>
      </a:hlink>
      <a:folHlink>
        <a:srgbClr val="899DA2"/>
      </a:folHlink>
    </a:clrScheme>
    <a:fontScheme name="Geburtshilfe-Layout HELI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burtshilfe-Layout HELIOS 1">
        <a:dk1>
          <a:srgbClr val="132F46"/>
        </a:dk1>
        <a:lt1>
          <a:srgbClr val="FFFFFF"/>
        </a:lt1>
        <a:dk2>
          <a:srgbClr val="132F46"/>
        </a:dk2>
        <a:lt2>
          <a:srgbClr val="808080"/>
        </a:lt2>
        <a:accent1>
          <a:srgbClr val="CCE6DB"/>
        </a:accent1>
        <a:accent2>
          <a:srgbClr val="FF5D00"/>
        </a:accent2>
        <a:accent3>
          <a:srgbClr val="FFFFFF"/>
        </a:accent3>
        <a:accent4>
          <a:srgbClr val="0E273A"/>
        </a:accent4>
        <a:accent5>
          <a:srgbClr val="E2F0EA"/>
        </a:accent5>
        <a:accent6>
          <a:srgbClr val="E75300"/>
        </a:accent6>
        <a:hlink>
          <a:srgbClr val="132F46"/>
        </a:hlink>
        <a:folHlink>
          <a:srgbClr val="899DA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963</Words>
  <Application>Microsoft Macintosh PowerPoint</Application>
  <PresentationFormat>Bildschirmpräsentation (4:3)</PresentationFormat>
  <Paragraphs>232</Paragraphs>
  <Slides>10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11</vt:i4>
      </vt:variant>
      <vt:variant>
        <vt:lpstr>Folientitel</vt:lpstr>
      </vt:variant>
      <vt:variant>
        <vt:i4>10</vt:i4>
      </vt:variant>
    </vt:vector>
  </HeadingPairs>
  <TitlesOfParts>
    <vt:vector size="28" baseType="lpstr">
      <vt:lpstr>Arial</vt:lpstr>
      <vt:lpstr>Book Antiqua</vt:lpstr>
      <vt:lpstr>Calibri</vt:lpstr>
      <vt:lpstr>docs-Roboto</vt:lpstr>
      <vt:lpstr>Palatino Linotype</vt:lpstr>
      <vt:lpstr>Times</vt:lpstr>
      <vt:lpstr>Wingdings</vt:lpstr>
      <vt:lpstr>Präsentationsvorlage-Powerpoint-HELIOS</vt:lpstr>
      <vt:lpstr>6_Benutzerdefiniertes Design</vt:lpstr>
      <vt:lpstr>5_Benutzerdefiniertes Design</vt:lpstr>
      <vt:lpstr>1_Benutzerdefiniertes Design</vt:lpstr>
      <vt:lpstr>2_Benutzerdefiniertes Design</vt:lpstr>
      <vt:lpstr>3_Benutzerdefiniertes Design</vt:lpstr>
      <vt:lpstr>4_Benutzerdefiniertes Design</vt:lpstr>
      <vt:lpstr>Benutzerdefiniertes Design</vt:lpstr>
      <vt:lpstr>Geburtshilfe-Layout HELIOS</vt:lpstr>
      <vt:lpstr>Dia/Foto-Layout HELIOS</vt:lpstr>
      <vt:lpstr>Ende-Layout HELIOS</vt:lpstr>
      <vt:lpstr>PowerPoint-Präsentation</vt:lpstr>
      <vt:lpstr>PowerPoint-Präsentation</vt:lpstr>
      <vt:lpstr>Background </vt:lpstr>
      <vt:lpstr>Material and Methods</vt:lpstr>
      <vt:lpstr>Material and Methods</vt:lpstr>
      <vt:lpstr>PowerPoint-Präsentation</vt:lpstr>
      <vt:lpstr>PowerPoint-Präsentation</vt:lpstr>
      <vt:lpstr>Results</vt:lpstr>
      <vt:lpstr>Summary</vt:lpstr>
      <vt:lpstr>Literature</vt:lpstr>
    </vt:vector>
  </TitlesOfParts>
  <Company>HELIOS Kliniken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Bitte hier Thema eintragen Vorname Name des Referenten</dc:title>
  <dc:subject>HELIOS Präsentation</dc:subject>
  <dc:creator>Tobias Meixner, Unternehmenskommunikation</dc:creator>
  <dc:description>tobias.meixner@helios-kliniken.de_x000d_
Abteilung Unternehmenskommunikation &amp; Marketing</dc:description>
  <cp:lastModifiedBy>wolframarends@web.de</cp:lastModifiedBy>
  <cp:revision>246</cp:revision>
  <dcterms:created xsi:type="dcterms:W3CDTF">2007-06-18T17:26:58Z</dcterms:created>
  <dcterms:modified xsi:type="dcterms:W3CDTF">2025-04-21T16:23:46Z</dcterms:modified>
</cp:coreProperties>
</file>